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8"/>
  </p:notesMasterIdLst>
  <p:sldIdLst>
    <p:sldId id="256" r:id="rId2"/>
    <p:sldId id="265" r:id="rId3"/>
    <p:sldId id="266" r:id="rId4"/>
    <p:sldId id="291" r:id="rId5"/>
    <p:sldId id="267" r:id="rId6"/>
    <p:sldId id="292" r:id="rId7"/>
    <p:sldId id="311" r:id="rId8"/>
    <p:sldId id="269" r:id="rId9"/>
    <p:sldId id="270" r:id="rId10"/>
    <p:sldId id="299" r:id="rId11"/>
    <p:sldId id="271" r:id="rId12"/>
    <p:sldId id="304" r:id="rId13"/>
    <p:sldId id="295" r:id="rId14"/>
    <p:sldId id="273" r:id="rId15"/>
    <p:sldId id="275" r:id="rId16"/>
    <p:sldId id="297" r:id="rId17"/>
    <p:sldId id="309" r:id="rId18"/>
    <p:sldId id="310" r:id="rId19"/>
    <p:sldId id="280" r:id="rId20"/>
    <p:sldId id="293" r:id="rId21"/>
    <p:sldId id="305" r:id="rId22"/>
    <p:sldId id="282" r:id="rId23"/>
    <p:sldId id="300" r:id="rId24"/>
    <p:sldId id="301" r:id="rId25"/>
    <p:sldId id="313" r:id="rId26"/>
    <p:sldId id="314" r:id="rId27"/>
    <p:sldId id="315" r:id="rId28"/>
    <p:sldId id="283" r:id="rId29"/>
    <p:sldId id="316" r:id="rId30"/>
    <p:sldId id="318" r:id="rId31"/>
    <p:sldId id="289" r:id="rId32"/>
    <p:sldId id="302" r:id="rId33"/>
    <p:sldId id="303" r:id="rId34"/>
    <p:sldId id="312" r:id="rId35"/>
    <p:sldId id="287" r:id="rId36"/>
    <p:sldId id="290" r:id="rId37"/>
  </p:sldIdLst>
  <p:sldSz cx="12192000" cy="6858000"/>
  <p:notesSz cx="9144000" cy="6858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7423" userDrawn="1">
          <p15:clr>
            <a:srgbClr val="A4A3A4"/>
          </p15:clr>
        </p15:guide>
        <p15:guide id="3" orient="horz" pos="4224" userDrawn="1">
          <p15:clr>
            <a:srgbClr val="A4A3A4"/>
          </p15:clr>
        </p15:guide>
        <p15:guide id="4" pos="279" userDrawn="1">
          <p15:clr>
            <a:srgbClr val="A4A3A4"/>
          </p15:clr>
        </p15:guide>
        <p15:guide id="5" orient="horz" pos="1003" userDrawn="1">
          <p15:clr>
            <a:srgbClr val="A4A3A4"/>
          </p15:clr>
        </p15:guide>
        <p15:guide id="6" pos="484" userDrawn="1">
          <p15:clr>
            <a:srgbClr val="A4A3A4"/>
          </p15:clr>
        </p15:guide>
        <p15:guide id="7"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D9"/>
    <a:srgbClr val="F4B546"/>
    <a:srgbClr val="EF9CB4"/>
    <a:srgbClr val="F1A0AD"/>
    <a:srgbClr val="F5B646"/>
    <a:srgbClr val="737373"/>
    <a:srgbClr val="D3D3D3"/>
    <a:srgbClr val="F5D501"/>
    <a:srgbClr val="1FB9DE"/>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6FC8FB-BAC7-46B6-A99A-8AF0BB2921CE}" v="17" dt="2022-12-08T11:01:58.5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83" autoAdjust="0"/>
    <p:restoredTop sz="97780" autoAdjust="0"/>
  </p:normalViewPr>
  <p:slideViewPr>
    <p:cSldViewPr snapToGrid="0">
      <p:cViewPr varScale="1">
        <p:scale>
          <a:sx n="74" d="100"/>
          <a:sy n="74" d="100"/>
        </p:scale>
        <p:origin x="84" y="726"/>
      </p:cViewPr>
      <p:guideLst>
        <p:guide orient="horz" pos="1253"/>
        <p:guide pos="7423"/>
        <p:guide orient="horz" pos="4224"/>
        <p:guide pos="279"/>
        <p:guide orient="horz" pos="1003"/>
        <p:guide pos="484"/>
        <p:guide pos="72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杉本　朋之" userId="1f28f24f-88ab-4ac7-a6c6-01be10b5a46d" providerId="ADAL" clId="{776FC8FB-BAC7-46B6-A99A-8AF0BB2921CE}"/>
    <pc:docChg chg="undo redo custSel modSld">
      <pc:chgData name="杉本　朋之" userId="1f28f24f-88ab-4ac7-a6c6-01be10b5a46d" providerId="ADAL" clId="{776FC8FB-BAC7-46B6-A99A-8AF0BB2921CE}" dt="2022-12-08T11:02:14.847" v="1640" actId="1038"/>
      <pc:docMkLst>
        <pc:docMk/>
      </pc:docMkLst>
      <pc:sldChg chg="modSp mod">
        <pc:chgData name="杉本　朋之" userId="1f28f24f-88ab-4ac7-a6c6-01be10b5a46d" providerId="ADAL" clId="{776FC8FB-BAC7-46B6-A99A-8AF0BB2921CE}" dt="2022-12-08T07:48:25.207" v="1134" actId="14100"/>
        <pc:sldMkLst>
          <pc:docMk/>
          <pc:sldMk cId="1337046805" sldId="265"/>
        </pc:sldMkLst>
        <pc:spChg chg="mod">
          <ac:chgData name="杉本　朋之" userId="1f28f24f-88ab-4ac7-a6c6-01be10b5a46d" providerId="ADAL" clId="{776FC8FB-BAC7-46B6-A99A-8AF0BB2921CE}" dt="2022-12-08T07:48:25.207" v="1134" actId="14100"/>
          <ac:spMkLst>
            <pc:docMk/>
            <pc:sldMk cId="1337046805" sldId="265"/>
            <ac:spMk id="15" creationId="{00000000-0000-0000-0000-000000000000}"/>
          </ac:spMkLst>
        </pc:spChg>
      </pc:sldChg>
      <pc:sldChg chg="delSp modSp mod">
        <pc:chgData name="杉本　朋之" userId="1f28f24f-88ab-4ac7-a6c6-01be10b5a46d" providerId="ADAL" clId="{776FC8FB-BAC7-46B6-A99A-8AF0BB2921CE}" dt="2022-12-08T02:02:39.090" v="1106" actId="20577"/>
        <pc:sldMkLst>
          <pc:docMk/>
          <pc:sldMk cId="753851255" sldId="267"/>
        </pc:sldMkLst>
        <pc:spChg chg="mod">
          <ac:chgData name="杉本　朋之" userId="1f28f24f-88ab-4ac7-a6c6-01be10b5a46d" providerId="ADAL" clId="{776FC8FB-BAC7-46B6-A99A-8AF0BB2921CE}" dt="2022-12-08T01:59:25.015" v="759" actId="14100"/>
          <ac:spMkLst>
            <pc:docMk/>
            <pc:sldMk cId="753851255" sldId="267"/>
            <ac:spMk id="3" creationId="{D8CAD978-2CCA-E0CD-7A9D-5BCA4273C306}"/>
          </ac:spMkLst>
        </pc:spChg>
        <pc:spChg chg="del">
          <ac:chgData name="杉本　朋之" userId="1f28f24f-88ab-4ac7-a6c6-01be10b5a46d" providerId="ADAL" clId="{776FC8FB-BAC7-46B6-A99A-8AF0BB2921CE}" dt="2022-12-08T01:56:19.855" v="474" actId="478"/>
          <ac:spMkLst>
            <pc:docMk/>
            <pc:sldMk cId="753851255" sldId="267"/>
            <ac:spMk id="39" creationId="{4A7F9E29-628B-2C4C-B311-9701618E64F6}"/>
          </ac:spMkLst>
        </pc:spChg>
        <pc:spChg chg="mod">
          <ac:chgData name="杉本　朋之" userId="1f28f24f-88ab-4ac7-a6c6-01be10b5a46d" providerId="ADAL" clId="{776FC8FB-BAC7-46B6-A99A-8AF0BB2921CE}" dt="2022-12-08T02:02:05.950" v="1078" actId="1035"/>
          <ac:spMkLst>
            <pc:docMk/>
            <pc:sldMk cId="753851255" sldId="267"/>
            <ac:spMk id="40" creationId="{31E90ACC-953B-074C-AF75-7BC235114E62}"/>
          </ac:spMkLst>
        </pc:spChg>
        <pc:spChg chg="del">
          <ac:chgData name="杉本　朋之" userId="1f28f24f-88ab-4ac7-a6c6-01be10b5a46d" providerId="ADAL" clId="{776FC8FB-BAC7-46B6-A99A-8AF0BB2921CE}" dt="2022-12-08T01:56:22.643" v="475" actId="478"/>
          <ac:spMkLst>
            <pc:docMk/>
            <pc:sldMk cId="753851255" sldId="267"/>
            <ac:spMk id="41" creationId="{F50178CA-D870-6141-A6C5-1B58AB27AF54}"/>
          </ac:spMkLst>
        </pc:spChg>
        <pc:spChg chg="mod">
          <ac:chgData name="杉本　朋之" userId="1f28f24f-88ab-4ac7-a6c6-01be10b5a46d" providerId="ADAL" clId="{776FC8FB-BAC7-46B6-A99A-8AF0BB2921CE}" dt="2022-12-08T02:00:46.903" v="909" actId="1036"/>
          <ac:spMkLst>
            <pc:docMk/>
            <pc:sldMk cId="753851255" sldId="267"/>
            <ac:spMk id="42" creationId="{2F71C8FF-8E2B-6746-9CBD-6B163782E10F}"/>
          </ac:spMkLst>
        </pc:spChg>
        <pc:spChg chg="mod">
          <ac:chgData name="杉本　朋之" userId="1f28f24f-88ab-4ac7-a6c6-01be10b5a46d" providerId="ADAL" clId="{776FC8FB-BAC7-46B6-A99A-8AF0BB2921CE}" dt="2022-12-08T02:02:39.090" v="1106" actId="20577"/>
          <ac:spMkLst>
            <pc:docMk/>
            <pc:sldMk cId="753851255" sldId="267"/>
            <ac:spMk id="43" creationId="{9C40F697-2FA0-2B42-91D9-43A2F1B2BBF9}"/>
          </ac:spMkLst>
        </pc:spChg>
        <pc:spChg chg="del">
          <ac:chgData name="杉本　朋之" userId="1f28f24f-88ab-4ac7-a6c6-01be10b5a46d" providerId="ADAL" clId="{776FC8FB-BAC7-46B6-A99A-8AF0BB2921CE}" dt="2022-12-08T01:56:25.954" v="477" actId="478"/>
          <ac:spMkLst>
            <pc:docMk/>
            <pc:sldMk cId="753851255" sldId="267"/>
            <ac:spMk id="44" creationId="{6162DCF7-F9EF-364E-9805-F51D604DED9F}"/>
          </ac:spMkLst>
        </pc:spChg>
        <pc:spChg chg="del">
          <ac:chgData name="杉本　朋之" userId="1f28f24f-88ab-4ac7-a6c6-01be10b5a46d" providerId="ADAL" clId="{776FC8FB-BAC7-46B6-A99A-8AF0BB2921CE}" dt="2022-12-08T01:56:25.954" v="477" actId="478"/>
          <ac:spMkLst>
            <pc:docMk/>
            <pc:sldMk cId="753851255" sldId="267"/>
            <ac:spMk id="48" creationId="{75620DD8-728C-0E4D-91A3-D361A177513C}"/>
          </ac:spMkLst>
        </pc:spChg>
        <pc:spChg chg="mod">
          <ac:chgData name="杉本　朋之" userId="1f28f24f-88ab-4ac7-a6c6-01be10b5a46d" providerId="ADAL" clId="{776FC8FB-BAC7-46B6-A99A-8AF0BB2921CE}" dt="2022-12-08T01:56:59.488" v="569" actId="1076"/>
          <ac:spMkLst>
            <pc:docMk/>
            <pc:sldMk cId="753851255" sldId="267"/>
            <ac:spMk id="49" creationId="{D72B8837-2BDB-6243-9477-BBD13694E3A9}"/>
          </ac:spMkLst>
        </pc:spChg>
        <pc:spChg chg="mod">
          <ac:chgData name="杉本　朋之" userId="1f28f24f-88ab-4ac7-a6c6-01be10b5a46d" providerId="ADAL" clId="{776FC8FB-BAC7-46B6-A99A-8AF0BB2921CE}" dt="2022-12-08T01:56:37.735" v="529" actId="1038"/>
          <ac:spMkLst>
            <pc:docMk/>
            <pc:sldMk cId="753851255" sldId="267"/>
            <ac:spMk id="50" creationId="{2021E963-6857-B146-B0AB-214FD8A08B2D}"/>
          </ac:spMkLst>
        </pc:spChg>
        <pc:spChg chg="mod">
          <ac:chgData name="杉本　朋之" userId="1f28f24f-88ab-4ac7-a6c6-01be10b5a46d" providerId="ADAL" clId="{776FC8FB-BAC7-46B6-A99A-8AF0BB2921CE}" dt="2022-12-08T01:57:04.063" v="570" actId="1076"/>
          <ac:spMkLst>
            <pc:docMk/>
            <pc:sldMk cId="753851255" sldId="267"/>
            <ac:spMk id="51" creationId="{1E609E80-D4B4-2748-8320-F25E74FE1488}"/>
          </ac:spMkLst>
        </pc:spChg>
        <pc:spChg chg="mod">
          <ac:chgData name="杉本　朋之" userId="1f28f24f-88ab-4ac7-a6c6-01be10b5a46d" providerId="ADAL" clId="{776FC8FB-BAC7-46B6-A99A-8AF0BB2921CE}" dt="2022-12-08T01:58:44.910" v="720" actId="1035"/>
          <ac:spMkLst>
            <pc:docMk/>
            <pc:sldMk cId="753851255" sldId="267"/>
            <ac:spMk id="59" creationId="{C6349F63-9F8C-FC42-AE7C-13582A819DE7}"/>
          </ac:spMkLst>
        </pc:spChg>
        <pc:grpChg chg="del">
          <ac:chgData name="杉本　朋之" userId="1f28f24f-88ab-4ac7-a6c6-01be10b5a46d" providerId="ADAL" clId="{776FC8FB-BAC7-46B6-A99A-8AF0BB2921CE}" dt="2022-12-08T01:56:23.512" v="476" actId="478"/>
          <ac:grpSpMkLst>
            <pc:docMk/>
            <pc:sldMk cId="753851255" sldId="267"/>
            <ac:grpSpMk id="52" creationId="{7DEA147D-9E05-7D4F-AD38-FB2B1229AB82}"/>
          </ac:grpSpMkLst>
        </pc:grpChg>
        <pc:grpChg chg="mod">
          <ac:chgData name="杉本　朋之" userId="1f28f24f-88ab-4ac7-a6c6-01be10b5a46d" providerId="ADAL" clId="{776FC8FB-BAC7-46B6-A99A-8AF0BB2921CE}" dt="2022-12-08T02:00:49.309" v="919" actId="1036"/>
          <ac:grpSpMkLst>
            <pc:docMk/>
            <pc:sldMk cId="753851255" sldId="267"/>
            <ac:grpSpMk id="57" creationId="{F62FE8FD-89A6-374F-AB3F-4DB63132488C}"/>
          </ac:grpSpMkLst>
        </pc:grpChg>
        <pc:picChg chg="mod">
          <ac:chgData name="杉本　朋之" userId="1f28f24f-88ab-4ac7-a6c6-01be10b5a46d" providerId="ADAL" clId="{776FC8FB-BAC7-46B6-A99A-8AF0BB2921CE}" dt="2022-12-08T02:02:16.879" v="1093" actId="1036"/>
          <ac:picMkLst>
            <pc:docMk/>
            <pc:sldMk cId="753851255" sldId="267"/>
            <ac:picMk id="2" creationId="{2F4BE7FD-2775-4A04-A801-7313E53EBA59}"/>
          </ac:picMkLst>
        </pc:picChg>
        <pc:picChg chg="del">
          <ac:chgData name="杉本　朋之" userId="1f28f24f-88ab-4ac7-a6c6-01be10b5a46d" providerId="ADAL" clId="{776FC8FB-BAC7-46B6-A99A-8AF0BB2921CE}" dt="2022-12-08T01:56:25.954" v="477" actId="478"/>
          <ac:picMkLst>
            <pc:docMk/>
            <pc:sldMk cId="753851255" sldId="267"/>
            <ac:picMk id="45" creationId="{087BD065-E0B3-DE4E-B33D-76CE0179009F}"/>
          </ac:picMkLst>
        </pc:picChg>
      </pc:sldChg>
      <pc:sldChg chg="addSp delSp modSp mod">
        <pc:chgData name="杉本　朋之" userId="1f28f24f-88ab-4ac7-a6c6-01be10b5a46d" providerId="ADAL" clId="{776FC8FB-BAC7-46B6-A99A-8AF0BB2921CE}" dt="2022-12-08T09:16:59.552" v="1521" actId="20577"/>
        <pc:sldMkLst>
          <pc:docMk/>
          <pc:sldMk cId="1587492343" sldId="282"/>
        </pc:sldMkLst>
        <pc:spChg chg="del">
          <ac:chgData name="杉本　朋之" userId="1f28f24f-88ab-4ac7-a6c6-01be10b5a46d" providerId="ADAL" clId="{776FC8FB-BAC7-46B6-A99A-8AF0BB2921CE}" dt="2022-12-08T09:08:36.188" v="1482" actId="478"/>
          <ac:spMkLst>
            <pc:docMk/>
            <pc:sldMk cId="1587492343" sldId="282"/>
            <ac:spMk id="110" creationId="{00000000-0000-0000-0000-000000000000}"/>
          </ac:spMkLst>
        </pc:spChg>
        <pc:spChg chg="ord">
          <ac:chgData name="杉本　朋之" userId="1f28f24f-88ab-4ac7-a6c6-01be10b5a46d" providerId="ADAL" clId="{776FC8FB-BAC7-46B6-A99A-8AF0BB2921CE}" dt="2022-12-08T01:43:03.309" v="23" actId="166"/>
          <ac:spMkLst>
            <pc:docMk/>
            <pc:sldMk cId="1587492343" sldId="282"/>
            <ac:spMk id="117" creationId="{ADF566CB-BEC6-4B93-948C-CF82596C1E36}"/>
          </ac:spMkLst>
        </pc:spChg>
        <pc:spChg chg="del">
          <ac:chgData name="杉本　朋之" userId="1f28f24f-88ab-4ac7-a6c6-01be10b5a46d" providerId="ADAL" clId="{776FC8FB-BAC7-46B6-A99A-8AF0BB2921CE}" dt="2022-12-08T09:09:59.596" v="1495" actId="478"/>
          <ac:spMkLst>
            <pc:docMk/>
            <pc:sldMk cId="1587492343" sldId="282"/>
            <ac:spMk id="118" creationId="{00000000-0000-0000-0000-000000000000}"/>
          </ac:spMkLst>
        </pc:spChg>
        <pc:spChg chg="del">
          <ac:chgData name="杉本　朋之" userId="1f28f24f-88ab-4ac7-a6c6-01be10b5a46d" providerId="ADAL" clId="{776FC8FB-BAC7-46B6-A99A-8AF0BB2921CE}" dt="2022-12-08T09:09:54.911" v="1494" actId="478"/>
          <ac:spMkLst>
            <pc:docMk/>
            <pc:sldMk cId="1587492343" sldId="282"/>
            <ac:spMk id="119" creationId="{00000000-0000-0000-0000-000000000000}"/>
          </ac:spMkLst>
        </pc:spChg>
        <pc:spChg chg="ord">
          <ac:chgData name="杉本　朋之" userId="1f28f24f-88ab-4ac7-a6c6-01be10b5a46d" providerId="ADAL" clId="{776FC8FB-BAC7-46B6-A99A-8AF0BB2921CE}" dt="2022-12-08T01:42:59.740" v="22" actId="166"/>
          <ac:spMkLst>
            <pc:docMk/>
            <pc:sldMk cId="1587492343" sldId="282"/>
            <ac:spMk id="122" creationId="{0F664B17-DF37-488A-8DE1-E69BCD045811}"/>
          </ac:spMkLst>
        </pc:spChg>
        <pc:spChg chg="add mod">
          <ac:chgData name="杉本　朋之" userId="1f28f24f-88ab-4ac7-a6c6-01be10b5a46d" providerId="ADAL" clId="{776FC8FB-BAC7-46B6-A99A-8AF0BB2921CE}" dt="2022-12-08T09:09:13.304" v="1489"/>
          <ac:spMkLst>
            <pc:docMk/>
            <pc:sldMk cId="1587492343" sldId="282"/>
            <ac:spMk id="125" creationId="{60DECE05-6FA5-4CCE-9E7A-B4639EFAABB1}"/>
          </ac:spMkLst>
        </pc:spChg>
        <pc:spChg chg="add del mod">
          <ac:chgData name="杉本　朋之" userId="1f28f24f-88ab-4ac7-a6c6-01be10b5a46d" providerId="ADAL" clId="{776FC8FB-BAC7-46B6-A99A-8AF0BB2921CE}" dt="2022-12-08T01:42:16.028" v="8"/>
          <ac:spMkLst>
            <pc:docMk/>
            <pc:sldMk cId="1587492343" sldId="282"/>
            <ac:spMk id="126" creationId="{25748544-1E71-4CD2-B76F-7E42B2A9AACA}"/>
          </ac:spMkLst>
        </pc:spChg>
        <pc:spChg chg="add mod">
          <ac:chgData name="杉本　朋之" userId="1f28f24f-88ab-4ac7-a6c6-01be10b5a46d" providerId="ADAL" clId="{776FC8FB-BAC7-46B6-A99A-8AF0BB2921CE}" dt="2022-12-08T09:09:28.843" v="1490"/>
          <ac:spMkLst>
            <pc:docMk/>
            <pc:sldMk cId="1587492343" sldId="282"/>
            <ac:spMk id="126" creationId="{9F84E8C4-4A8B-40E7-8F1E-AF2DBE0F66B8}"/>
          </ac:spMkLst>
        </pc:spChg>
        <pc:spChg chg="add mod">
          <ac:chgData name="杉本　朋之" userId="1f28f24f-88ab-4ac7-a6c6-01be10b5a46d" providerId="ADAL" clId="{776FC8FB-BAC7-46B6-A99A-8AF0BB2921CE}" dt="2022-12-08T09:09:35.915" v="1491"/>
          <ac:spMkLst>
            <pc:docMk/>
            <pc:sldMk cId="1587492343" sldId="282"/>
            <ac:spMk id="127" creationId="{897C8A29-741A-401E-B583-62F026093383}"/>
          </ac:spMkLst>
        </pc:spChg>
        <pc:spChg chg="add mod">
          <ac:chgData name="杉本　朋之" userId="1f28f24f-88ab-4ac7-a6c6-01be10b5a46d" providerId="ADAL" clId="{776FC8FB-BAC7-46B6-A99A-8AF0BB2921CE}" dt="2022-12-08T09:09:41.901" v="1492"/>
          <ac:spMkLst>
            <pc:docMk/>
            <pc:sldMk cId="1587492343" sldId="282"/>
            <ac:spMk id="128" creationId="{095C9936-978B-4423-A6E1-4AF4BB0D0EAB}"/>
          </ac:spMkLst>
        </pc:spChg>
        <pc:spChg chg="mod">
          <ac:chgData name="杉本　朋之" userId="1f28f24f-88ab-4ac7-a6c6-01be10b5a46d" providerId="ADAL" clId="{776FC8FB-BAC7-46B6-A99A-8AF0BB2921CE}" dt="2022-12-08T09:10:35.685" v="1497"/>
          <ac:spMkLst>
            <pc:docMk/>
            <pc:sldMk cId="1587492343" sldId="282"/>
            <ac:spMk id="131" creationId="{EDA27397-A72B-4751-8B8A-CA270B12A531}"/>
          </ac:spMkLst>
        </pc:spChg>
        <pc:spChg chg="mod">
          <ac:chgData name="杉本　朋之" userId="1f28f24f-88ab-4ac7-a6c6-01be10b5a46d" providerId="ADAL" clId="{776FC8FB-BAC7-46B6-A99A-8AF0BB2921CE}" dt="2022-12-08T09:10:35.685" v="1497"/>
          <ac:spMkLst>
            <pc:docMk/>
            <pc:sldMk cId="1587492343" sldId="282"/>
            <ac:spMk id="132" creationId="{30390388-623D-4AB6-A869-37092F6FFA5A}"/>
          </ac:spMkLst>
        </pc:spChg>
        <pc:spChg chg="mod">
          <ac:chgData name="杉本　朋之" userId="1f28f24f-88ab-4ac7-a6c6-01be10b5a46d" providerId="ADAL" clId="{776FC8FB-BAC7-46B6-A99A-8AF0BB2921CE}" dt="2022-12-08T09:16:59.552" v="1521" actId="20577"/>
          <ac:spMkLst>
            <pc:docMk/>
            <pc:sldMk cId="1587492343" sldId="282"/>
            <ac:spMk id="204" creationId="{AA06A88D-6686-A559-CE8B-A3AAEEF86DDC}"/>
          </ac:spMkLst>
        </pc:spChg>
        <pc:spChg chg="del">
          <ac:chgData name="杉本　朋之" userId="1f28f24f-88ab-4ac7-a6c6-01be10b5a46d" providerId="ADAL" clId="{776FC8FB-BAC7-46B6-A99A-8AF0BB2921CE}" dt="2022-12-08T09:08:44.336" v="1485" actId="478"/>
          <ac:spMkLst>
            <pc:docMk/>
            <pc:sldMk cId="1587492343" sldId="282"/>
            <ac:spMk id="1061" creationId="{97C320C4-EFB0-A5FD-1FE9-89017E180C0D}"/>
          </ac:spMkLst>
        </pc:spChg>
        <pc:spChg chg="del">
          <ac:chgData name="杉本　朋之" userId="1f28f24f-88ab-4ac7-a6c6-01be10b5a46d" providerId="ADAL" clId="{776FC8FB-BAC7-46B6-A99A-8AF0BB2921CE}" dt="2022-12-08T09:08:42.886" v="1484" actId="478"/>
          <ac:spMkLst>
            <pc:docMk/>
            <pc:sldMk cId="1587492343" sldId="282"/>
            <ac:spMk id="1062" creationId="{5AAFAE3F-9C54-9391-1E57-CA2049621A88}"/>
          </ac:spMkLst>
        </pc:spChg>
        <pc:spChg chg="del">
          <ac:chgData name="杉本　朋之" userId="1f28f24f-88ab-4ac7-a6c6-01be10b5a46d" providerId="ADAL" clId="{776FC8FB-BAC7-46B6-A99A-8AF0BB2921CE}" dt="2022-12-08T09:08:46.325" v="1486" actId="478"/>
          <ac:spMkLst>
            <pc:docMk/>
            <pc:sldMk cId="1587492343" sldId="282"/>
            <ac:spMk id="1068" creationId="{BEAB0558-6943-E559-4917-AA717486518E}"/>
          </ac:spMkLst>
        </pc:spChg>
        <pc:grpChg chg="add mod">
          <ac:chgData name="杉本　朋之" userId="1f28f24f-88ab-4ac7-a6c6-01be10b5a46d" providerId="ADAL" clId="{776FC8FB-BAC7-46B6-A99A-8AF0BB2921CE}" dt="2022-12-08T09:10:35.685" v="1497"/>
          <ac:grpSpMkLst>
            <pc:docMk/>
            <pc:sldMk cId="1587492343" sldId="282"/>
            <ac:grpSpMk id="129" creationId="{445EE13C-FEEF-4853-BA79-444C3F7FDF47}"/>
          </ac:grpSpMkLst>
        </pc:grpChg>
        <pc:grpChg chg="del">
          <ac:chgData name="杉本　朋之" userId="1f28f24f-88ab-4ac7-a6c6-01be10b5a46d" providerId="ADAL" clId="{776FC8FB-BAC7-46B6-A99A-8AF0BB2921CE}" dt="2022-12-08T09:09:54.911" v="1494" actId="478"/>
          <ac:grpSpMkLst>
            <pc:docMk/>
            <pc:sldMk cId="1587492343" sldId="282"/>
            <ac:grpSpMk id="1057" creationId="{2B621B14-7A78-545A-5AC6-E4F069AB2B1F}"/>
          </ac:grpSpMkLst>
        </pc:grpChg>
        <pc:grpChg chg="del">
          <ac:chgData name="杉本　朋之" userId="1f28f24f-88ab-4ac7-a6c6-01be10b5a46d" providerId="ADAL" clId="{776FC8FB-BAC7-46B6-A99A-8AF0BB2921CE}" dt="2022-12-08T09:08:34.376" v="1481" actId="478"/>
          <ac:grpSpMkLst>
            <pc:docMk/>
            <pc:sldMk cId="1587492343" sldId="282"/>
            <ac:grpSpMk id="1059" creationId="{976200B8-623A-2A33-A075-C967A7778931}"/>
          </ac:grpSpMkLst>
        </pc:grpChg>
        <pc:grpChg chg="del">
          <ac:chgData name="杉本　朋之" userId="1f28f24f-88ab-4ac7-a6c6-01be10b5a46d" providerId="ADAL" clId="{776FC8FB-BAC7-46B6-A99A-8AF0BB2921CE}" dt="2022-12-08T09:08:42.886" v="1484" actId="478"/>
          <ac:grpSpMkLst>
            <pc:docMk/>
            <pc:sldMk cId="1587492343" sldId="282"/>
            <ac:grpSpMk id="1063" creationId="{CB71F859-4FD3-88FC-F84C-D2D3B498818E}"/>
          </ac:grpSpMkLst>
        </pc:grpChg>
        <pc:grpChg chg="del">
          <ac:chgData name="杉本　朋之" userId="1f28f24f-88ab-4ac7-a6c6-01be10b5a46d" providerId="ADAL" clId="{776FC8FB-BAC7-46B6-A99A-8AF0BB2921CE}" dt="2022-12-08T01:42:12.036" v="6" actId="478"/>
          <ac:grpSpMkLst>
            <pc:docMk/>
            <pc:sldMk cId="1587492343" sldId="282"/>
            <ac:grpSpMk id="1066" creationId="{6B5AA832-9D10-AF17-1515-921CDEA9F105}"/>
          </ac:grpSpMkLst>
        </pc:grpChg>
        <pc:picChg chg="add mod">
          <ac:chgData name="杉本　朋之" userId="1f28f24f-88ab-4ac7-a6c6-01be10b5a46d" providerId="ADAL" clId="{776FC8FB-BAC7-46B6-A99A-8AF0BB2921CE}" dt="2022-12-08T01:44:03.218" v="31" actId="1035"/>
          <ac:picMkLst>
            <pc:docMk/>
            <pc:sldMk cId="1587492343" sldId="282"/>
            <ac:picMk id="4" creationId="{218C741E-E0AC-46D0-96F9-531C523F1AF6}"/>
          </ac:picMkLst>
        </pc:picChg>
        <pc:picChg chg="del">
          <ac:chgData name="杉本　朋之" userId="1f28f24f-88ab-4ac7-a6c6-01be10b5a46d" providerId="ADAL" clId="{776FC8FB-BAC7-46B6-A99A-8AF0BB2921CE}" dt="2022-12-08T09:09:53.172" v="1493" actId="478"/>
          <ac:picMkLst>
            <pc:docMk/>
            <pc:sldMk cId="1587492343" sldId="282"/>
            <ac:picMk id="108" creationId="{00000000-0000-0000-0000-000000000000}"/>
          </ac:picMkLst>
        </pc:picChg>
        <pc:picChg chg="del">
          <ac:chgData name="杉本　朋之" userId="1f28f24f-88ab-4ac7-a6c6-01be10b5a46d" providerId="ADAL" clId="{776FC8FB-BAC7-46B6-A99A-8AF0BB2921CE}" dt="2022-12-08T01:42:09.460" v="5" actId="478"/>
          <ac:picMkLst>
            <pc:docMk/>
            <pc:sldMk cId="1587492343" sldId="282"/>
            <ac:picMk id="111" creationId="{1D74640B-57BA-4C67-9454-7C2483E6D4BF}"/>
          </ac:picMkLst>
        </pc:picChg>
        <pc:picChg chg="add mod">
          <ac:chgData name="杉本　朋之" userId="1f28f24f-88ab-4ac7-a6c6-01be10b5a46d" providerId="ADAL" clId="{776FC8FB-BAC7-46B6-A99A-8AF0BB2921CE}" dt="2022-12-08T09:09:13.304" v="1489"/>
          <ac:picMkLst>
            <pc:docMk/>
            <pc:sldMk cId="1587492343" sldId="282"/>
            <ac:picMk id="111" creationId="{FDD7923A-C4C9-4458-BCD9-AD6FD0AC1D84}"/>
          </ac:picMkLst>
        </pc:picChg>
        <pc:picChg chg="del">
          <ac:chgData name="杉本　朋之" userId="1f28f24f-88ab-4ac7-a6c6-01be10b5a46d" providerId="ADAL" clId="{776FC8FB-BAC7-46B6-A99A-8AF0BB2921CE}" dt="2022-12-08T09:08:34.376" v="1481" actId="478"/>
          <ac:picMkLst>
            <pc:docMk/>
            <pc:sldMk cId="1587492343" sldId="282"/>
            <ac:picMk id="112" creationId="{00000000-0000-0000-0000-000000000000}"/>
          </ac:picMkLst>
        </pc:picChg>
        <pc:picChg chg="add mod">
          <ac:chgData name="杉本　朋之" userId="1f28f24f-88ab-4ac7-a6c6-01be10b5a46d" providerId="ADAL" clId="{776FC8FB-BAC7-46B6-A99A-8AF0BB2921CE}" dt="2022-12-08T09:09:13.304" v="1489"/>
          <ac:picMkLst>
            <pc:docMk/>
            <pc:sldMk cId="1587492343" sldId="282"/>
            <ac:picMk id="123" creationId="{573AB338-437F-46CC-ABCF-71BEA4607277}"/>
          </ac:picMkLst>
        </pc:picChg>
        <pc:picChg chg="add del mod">
          <ac:chgData name="杉本　朋之" userId="1f28f24f-88ab-4ac7-a6c6-01be10b5a46d" providerId="ADAL" clId="{776FC8FB-BAC7-46B6-A99A-8AF0BB2921CE}" dt="2022-12-08T01:42:16.028" v="8"/>
          <ac:picMkLst>
            <pc:docMk/>
            <pc:sldMk cId="1587492343" sldId="282"/>
            <ac:picMk id="123" creationId="{7099B8B1-346B-4337-AA9A-C65FC3D388D0}"/>
          </ac:picMkLst>
        </pc:picChg>
        <pc:picChg chg="add del mod">
          <ac:chgData name="杉本　朋之" userId="1f28f24f-88ab-4ac7-a6c6-01be10b5a46d" providerId="ADAL" clId="{776FC8FB-BAC7-46B6-A99A-8AF0BB2921CE}" dt="2022-12-08T01:42:16.028" v="8"/>
          <ac:picMkLst>
            <pc:docMk/>
            <pc:sldMk cId="1587492343" sldId="282"/>
            <ac:picMk id="124" creationId="{9DC3B3C8-94A4-4314-86B5-E1658EBC22CB}"/>
          </ac:picMkLst>
        </pc:picChg>
        <pc:picChg chg="add mod">
          <ac:chgData name="杉本　朋之" userId="1f28f24f-88ab-4ac7-a6c6-01be10b5a46d" providerId="ADAL" clId="{776FC8FB-BAC7-46B6-A99A-8AF0BB2921CE}" dt="2022-12-08T09:09:13.304" v="1489"/>
          <ac:picMkLst>
            <pc:docMk/>
            <pc:sldMk cId="1587492343" sldId="282"/>
            <ac:picMk id="124" creationId="{DDB9CAD3-6041-4BBE-A342-8691F2E57305}"/>
          </ac:picMkLst>
        </pc:picChg>
        <pc:picChg chg="add del mod">
          <ac:chgData name="杉本　朋之" userId="1f28f24f-88ab-4ac7-a6c6-01be10b5a46d" providerId="ADAL" clId="{776FC8FB-BAC7-46B6-A99A-8AF0BB2921CE}" dt="2022-12-08T01:42:16.028" v="8"/>
          <ac:picMkLst>
            <pc:docMk/>
            <pc:sldMk cId="1587492343" sldId="282"/>
            <ac:picMk id="125" creationId="{FF32C1F0-05B0-497D-8BC5-57C887F8CEA3}"/>
          </ac:picMkLst>
        </pc:picChg>
        <pc:picChg chg="add del mod">
          <ac:chgData name="杉本　朋之" userId="1f28f24f-88ab-4ac7-a6c6-01be10b5a46d" providerId="ADAL" clId="{776FC8FB-BAC7-46B6-A99A-8AF0BB2921CE}" dt="2022-12-08T01:42:16.028" v="8"/>
          <ac:picMkLst>
            <pc:docMk/>
            <pc:sldMk cId="1587492343" sldId="282"/>
            <ac:picMk id="127" creationId="{167B7539-4EDE-49A5-BC34-46E21FA3B2C4}"/>
          </ac:picMkLst>
        </pc:picChg>
        <pc:picChg chg="mod">
          <ac:chgData name="杉本　朋之" userId="1f28f24f-88ab-4ac7-a6c6-01be10b5a46d" providerId="ADAL" clId="{776FC8FB-BAC7-46B6-A99A-8AF0BB2921CE}" dt="2022-12-08T09:10:35.685" v="1497"/>
          <ac:picMkLst>
            <pc:docMk/>
            <pc:sldMk cId="1587492343" sldId="282"/>
            <ac:picMk id="130" creationId="{E7293B3E-7D7F-425E-AEB7-24549E84CF25}"/>
          </ac:picMkLst>
        </pc:picChg>
        <pc:picChg chg="add mod">
          <ac:chgData name="杉本　朋之" userId="1f28f24f-88ab-4ac7-a6c6-01be10b5a46d" providerId="ADAL" clId="{776FC8FB-BAC7-46B6-A99A-8AF0BB2921CE}" dt="2022-12-08T09:10:35.685" v="1497"/>
          <ac:picMkLst>
            <pc:docMk/>
            <pc:sldMk cId="1587492343" sldId="282"/>
            <ac:picMk id="133" creationId="{7692C325-1E43-474C-A573-F4B6438EBECF}"/>
          </ac:picMkLst>
        </pc:picChg>
        <pc:picChg chg="del">
          <ac:chgData name="杉本　朋之" userId="1f28f24f-88ab-4ac7-a6c6-01be10b5a46d" providerId="ADAL" clId="{776FC8FB-BAC7-46B6-A99A-8AF0BB2921CE}" dt="2022-12-08T01:42:12.036" v="6" actId="478"/>
          <ac:picMkLst>
            <pc:docMk/>
            <pc:sldMk cId="1587492343" sldId="282"/>
            <ac:picMk id="1054" creationId="{53004251-BCE7-7086-3A55-435111AFB49E}"/>
          </ac:picMkLst>
        </pc:picChg>
        <pc:picChg chg="del">
          <ac:chgData name="杉本　朋之" userId="1f28f24f-88ab-4ac7-a6c6-01be10b5a46d" providerId="ADAL" clId="{776FC8FB-BAC7-46B6-A99A-8AF0BB2921CE}" dt="2022-12-08T09:08:40.871" v="1483" actId="478"/>
          <ac:picMkLst>
            <pc:docMk/>
            <pc:sldMk cId="1587492343" sldId="282"/>
            <ac:picMk id="1060" creationId="{C4B426F1-0D79-B4EF-088F-6E6E4B819414}"/>
          </ac:picMkLst>
        </pc:picChg>
      </pc:sldChg>
      <pc:sldChg chg="addSp delSp modSp mod">
        <pc:chgData name="杉本　朋之" userId="1f28f24f-88ab-4ac7-a6c6-01be10b5a46d" providerId="ADAL" clId="{776FC8FB-BAC7-46B6-A99A-8AF0BB2921CE}" dt="2022-12-08T11:02:14.847" v="1640" actId="1038"/>
        <pc:sldMkLst>
          <pc:docMk/>
          <pc:sldMk cId="4117803963" sldId="293"/>
        </pc:sldMkLst>
        <pc:spChg chg="add del mod">
          <ac:chgData name="杉本　朋之" userId="1f28f24f-88ab-4ac7-a6c6-01be10b5a46d" providerId="ADAL" clId="{776FC8FB-BAC7-46B6-A99A-8AF0BB2921CE}" dt="2022-12-08T11:01:57.043" v="1625" actId="478"/>
          <ac:spMkLst>
            <pc:docMk/>
            <pc:sldMk cId="4117803963" sldId="293"/>
            <ac:spMk id="3" creationId="{0CBAFC98-DD5E-4CE2-85CC-7C22BF17BD6F}"/>
          </ac:spMkLst>
        </pc:spChg>
        <pc:spChg chg="del mod">
          <ac:chgData name="杉本　朋之" userId="1f28f24f-88ab-4ac7-a6c6-01be10b5a46d" providerId="ADAL" clId="{776FC8FB-BAC7-46B6-A99A-8AF0BB2921CE}" dt="2022-12-08T07:50:03.619" v="1171" actId="478"/>
          <ac:spMkLst>
            <pc:docMk/>
            <pc:sldMk cId="4117803963" sldId="293"/>
            <ac:spMk id="5" creationId="{341F8333-571C-D0FE-3B31-FBD5D2DF539F}"/>
          </ac:spMkLst>
        </pc:spChg>
        <pc:spChg chg="add del">
          <ac:chgData name="杉本　朋之" userId="1f28f24f-88ab-4ac7-a6c6-01be10b5a46d" providerId="ADAL" clId="{776FC8FB-BAC7-46B6-A99A-8AF0BB2921CE}" dt="2022-12-08T07:50:11.591" v="1177" actId="22"/>
          <ac:spMkLst>
            <pc:docMk/>
            <pc:sldMk cId="4117803963" sldId="293"/>
            <ac:spMk id="14" creationId="{FF9ECDC7-6AA5-4C52-BB5A-7D77F5CE5349}"/>
          </ac:spMkLst>
        </pc:spChg>
        <pc:spChg chg="add mod">
          <ac:chgData name="杉本　朋之" userId="1f28f24f-88ab-4ac7-a6c6-01be10b5a46d" providerId="ADAL" clId="{776FC8FB-BAC7-46B6-A99A-8AF0BB2921CE}" dt="2022-12-08T07:52:14.841" v="1228" actId="1038"/>
          <ac:spMkLst>
            <pc:docMk/>
            <pc:sldMk cId="4117803963" sldId="293"/>
            <ac:spMk id="16" creationId="{F625A5B0-26E8-4E1C-8CCA-DE7A691A668F}"/>
          </ac:spMkLst>
        </pc:spChg>
        <pc:picChg chg="add mod">
          <ac:chgData name="杉本　朋之" userId="1f28f24f-88ab-4ac7-a6c6-01be10b5a46d" providerId="ADAL" clId="{776FC8FB-BAC7-46B6-A99A-8AF0BB2921CE}" dt="2022-12-08T11:02:14.847" v="1640" actId="1038"/>
          <ac:picMkLst>
            <pc:docMk/>
            <pc:sldMk cId="4117803963" sldId="293"/>
            <ac:picMk id="5" creationId="{546D96B3-218B-4695-A492-0466DA6C47C5}"/>
          </ac:picMkLst>
        </pc:picChg>
        <pc:picChg chg="add del mod">
          <ac:chgData name="杉本　朋之" userId="1f28f24f-88ab-4ac7-a6c6-01be10b5a46d" providerId="ADAL" clId="{776FC8FB-BAC7-46B6-A99A-8AF0BB2921CE}" dt="2022-12-08T09:26:43.889" v="1621" actId="1076"/>
          <ac:picMkLst>
            <pc:docMk/>
            <pc:sldMk cId="4117803963" sldId="293"/>
            <ac:picMk id="7" creationId="{CAFF4A6C-08EB-1855-D61C-5D13F3280A00}"/>
          </ac:picMkLst>
        </pc:picChg>
      </pc:sldChg>
      <pc:sldChg chg="addSp delSp modSp mod">
        <pc:chgData name="杉本　朋之" userId="1f28f24f-88ab-4ac7-a6c6-01be10b5a46d" providerId="ADAL" clId="{776FC8FB-BAC7-46B6-A99A-8AF0BB2921CE}" dt="2022-12-08T09:17:04.742" v="1532" actId="20577"/>
        <pc:sldMkLst>
          <pc:docMk/>
          <pc:sldMk cId="1958221323" sldId="300"/>
        </pc:sldMkLst>
        <pc:spChg chg="add mod">
          <ac:chgData name="杉本　朋之" userId="1f28f24f-88ab-4ac7-a6c6-01be10b5a46d" providerId="ADAL" clId="{776FC8FB-BAC7-46B6-A99A-8AF0BB2921CE}" dt="2022-12-08T09:05:38.035" v="1426" actId="1036"/>
          <ac:spMkLst>
            <pc:docMk/>
            <pc:sldMk cId="1958221323" sldId="300"/>
            <ac:spMk id="121" creationId="{EADAE038-69A0-4733-AA1D-AB684C907035}"/>
          </ac:spMkLst>
        </pc:spChg>
        <pc:spChg chg="mod topLvl">
          <ac:chgData name="杉本　朋之" userId="1f28f24f-88ab-4ac7-a6c6-01be10b5a46d" providerId="ADAL" clId="{776FC8FB-BAC7-46B6-A99A-8AF0BB2921CE}" dt="2022-12-08T09:10:19.533" v="1496" actId="165"/>
          <ac:spMkLst>
            <pc:docMk/>
            <pc:sldMk cId="1958221323" sldId="300"/>
            <ac:spMk id="301" creationId="{FF91BCAA-CD3F-F34B-BDBA-D2283E29AAA5}"/>
          </ac:spMkLst>
        </pc:spChg>
        <pc:spChg chg="mod topLvl">
          <ac:chgData name="杉本　朋之" userId="1f28f24f-88ab-4ac7-a6c6-01be10b5a46d" providerId="ADAL" clId="{776FC8FB-BAC7-46B6-A99A-8AF0BB2921CE}" dt="2022-12-08T09:10:19.533" v="1496" actId="165"/>
          <ac:spMkLst>
            <pc:docMk/>
            <pc:sldMk cId="1958221323" sldId="300"/>
            <ac:spMk id="302" creationId="{1E608F78-F488-1246-A642-61697D8A92A4}"/>
          </ac:spMkLst>
        </pc:spChg>
        <pc:spChg chg="mod topLvl">
          <ac:chgData name="杉本　朋之" userId="1f28f24f-88ab-4ac7-a6c6-01be10b5a46d" providerId="ADAL" clId="{776FC8FB-BAC7-46B6-A99A-8AF0BB2921CE}" dt="2022-12-08T09:10:19.533" v="1496" actId="165"/>
          <ac:spMkLst>
            <pc:docMk/>
            <pc:sldMk cId="1958221323" sldId="300"/>
            <ac:spMk id="303" creationId="{ADFFA31D-F909-0648-BEA4-FBA8A7E1D574}"/>
          </ac:spMkLst>
        </pc:spChg>
        <pc:spChg chg="mod topLvl">
          <ac:chgData name="杉本　朋之" userId="1f28f24f-88ab-4ac7-a6c6-01be10b5a46d" providerId="ADAL" clId="{776FC8FB-BAC7-46B6-A99A-8AF0BB2921CE}" dt="2022-12-08T09:10:19.533" v="1496" actId="165"/>
          <ac:spMkLst>
            <pc:docMk/>
            <pc:sldMk cId="1958221323" sldId="300"/>
            <ac:spMk id="305" creationId="{0CD95BF2-AB48-7F48-B67A-F2B87DE6E57C}"/>
          </ac:spMkLst>
        </pc:spChg>
        <pc:spChg chg="mod topLvl">
          <ac:chgData name="杉本　朋之" userId="1f28f24f-88ab-4ac7-a6c6-01be10b5a46d" providerId="ADAL" clId="{776FC8FB-BAC7-46B6-A99A-8AF0BB2921CE}" dt="2022-12-08T09:10:19.533" v="1496" actId="165"/>
          <ac:spMkLst>
            <pc:docMk/>
            <pc:sldMk cId="1958221323" sldId="300"/>
            <ac:spMk id="306" creationId="{27B2125B-B855-3145-BC9F-4F3501B8A82F}"/>
          </ac:spMkLst>
        </pc:spChg>
        <pc:spChg chg="mod topLvl">
          <ac:chgData name="杉本　朋之" userId="1f28f24f-88ab-4ac7-a6c6-01be10b5a46d" providerId="ADAL" clId="{776FC8FB-BAC7-46B6-A99A-8AF0BB2921CE}" dt="2022-12-08T09:10:19.533" v="1496" actId="165"/>
          <ac:spMkLst>
            <pc:docMk/>
            <pc:sldMk cId="1958221323" sldId="300"/>
            <ac:spMk id="313" creationId="{A4A21301-4B86-054E-85A5-C9480B2E8DAD}"/>
          </ac:spMkLst>
        </pc:spChg>
        <pc:spChg chg="mod topLvl">
          <ac:chgData name="杉本　朋之" userId="1f28f24f-88ab-4ac7-a6c6-01be10b5a46d" providerId="ADAL" clId="{776FC8FB-BAC7-46B6-A99A-8AF0BB2921CE}" dt="2022-12-08T09:10:19.533" v="1496" actId="165"/>
          <ac:spMkLst>
            <pc:docMk/>
            <pc:sldMk cId="1958221323" sldId="300"/>
            <ac:spMk id="314" creationId="{6E1F2BC0-8E03-4E4E-93EB-B64D3EE334EF}"/>
          </ac:spMkLst>
        </pc:spChg>
        <pc:spChg chg="mod topLvl">
          <ac:chgData name="杉本　朋之" userId="1f28f24f-88ab-4ac7-a6c6-01be10b5a46d" providerId="ADAL" clId="{776FC8FB-BAC7-46B6-A99A-8AF0BB2921CE}" dt="2022-12-08T09:10:19.533" v="1496" actId="165"/>
          <ac:spMkLst>
            <pc:docMk/>
            <pc:sldMk cId="1958221323" sldId="300"/>
            <ac:spMk id="315" creationId="{6950FF46-A006-D346-940C-559A6ACB291A}"/>
          </ac:spMkLst>
        </pc:spChg>
        <pc:spChg chg="mod">
          <ac:chgData name="杉本　朋之" userId="1f28f24f-88ab-4ac7-a6c6-01be10b5a46d" providerId="ADAL" clId="{776FC8FB-BAC7-46B6-A99A-8AF0BB2921CE}" dt="2022-12-08T09:10:19.533" v="1496" actId="165"/>
          <ac:spMkLst>
            <pc:docMk/>
            <pc:sldMk cId="1958221323" sldId="300"/>
            <ac:spMk id="316" creationId="{AB34C428-2396-474E-954B-D247B73FCF9D}"/>
          </ac:spMkLst>
        </pc:spChg>
        <pc:spChg chg="mod">
          <ac:chgData name="杉本　朋之" userId="1f28f24f-88ab-4ac7-a6c6-01be10b5a46d" providerId="ADAL" clId="{776FC8FB-BAC7-46B6-A99A-8AF0BB2921CE}" dt="2022-12-08T09:10:19.533" v="1496" actId="165"/>
          <ac:spMkLst>
            <pc:docMk/>
            <pc:sldMk cId="1958221323" sldId="300"/>
            <ac:spMk id="321" creationId="{1A868F3C-6914-AE43-A202-076A576D1B3C}"/>
          </ac:spMkLst>
        </pc:spChg>
        <pc:spChg chg="mod">
          <ac:chgData name="杉本　朋之" userId="1f28f24f-88ab-4ac7-a6c6-01be10b5a46d" providerId="ADAL" clId="{776FC8FB-BAC7-46B6-A99A-8AF0BB2921CE}" dt="2022-12-08T09:10:19.533" v="1496" actId="165"/>
          <ac:spMkLst>
            <pc:docMk/>
            <pc:sldMk cId="1958221323" sldId="300"/>
            <ac:spMk id="322" creationId="{93538896-C59A-454D-80F8-9696B21689B1}"/>
          </ac:spMkLst>
        </pc:spChg>
        <pc:spChg chg="del">
          <ac:chgData name="杉本　朋之" userId="1f28f24f-88ab-4ac7-a6c6-01be10b5a46d" providerId="ADAL" clId="{776FC8FB-BAC7-46B6-A99A-8AF0BB2921CE}" dt="2022-12-08T07:57:32.036" v="1346" actId="478"/>
          <ac:spMkLst>
            <pc:docMk/>
            <pc:sldMk cId="1958221323" sldId="300"/>
            <ac:spMk id="323" creationId="{AC964559-4373-A04B-B58D-5C0D076889D8}"/>
          </ac:spMkLst>
        </pc:spChg>
        <pc:spChg chg="mod">
          <ac:chgData name="杉本　朋之" userId="1f28f24f-88ab-4ac7-a6c6-01be10b5a46d" providerId="ADAL" clId="{776FC8FB-BAC7-46B6-A99A-8AF0BB2921CE}" dt="2022-12-08T09:10:19.533" v="1496" actId="165"/>
          <ac:spMkLst>
            <pc:docMk/>
            <pc:sldMk cId="1958221323" sldId="300"/>
            <ac:spMk id="326" creationId="{84B0C12B-5968-E44B-9BBF-894E1D8941A8}"/>
          </ac:spMkLst>
        </pc:spChg>
        <pc:spChg chg="mod">
          <ac:chgData name="杉本　朋之" userId="1f28f24f-88ab-4ac7-a6c6-01be10b5a46d" providerId="ADAL" clId="{776FC8FB-BAC7-46B6-A99A-8AF0BB2921CE}" dt="2022-12-08T09:10:19.533" v="1496" actId="165"/>
          <ac:spMkLst>
            <pc:docMk/>
            <pc:sldMk cId="1958221323" sldId="300"/>
            <ac:spMk id="327" creationId="{F0FA0B02-46DA-134C-B077-D68173E3644B}"/>
          </ac:spMkLst>
        </pc:spChg>
        <pc:spChg chg="mod">
          <ac:chgData name="杉本　朋之" userId="1f28f24f-88ab-4ac7-a6c6-01be10b5a46d" providerId="ADAL" clId="{776FC8FB-BAC7-46B6-A99A-8AF0BB2921CE}" dt="2022-12-08T09:10:19.533" v="1496" actId="165"/>
          <ac:spMkLst>
            <pc:docMk/>
            <pc:sldMk cId="1958221323" sldId="300"/>
            <ac:spMk id="331" creationId="{A203FB36-BC7E-6840-976C-84E2D6B88F13}"/>
          </ac:spMkLst>
        </pc:spChg>
        <pc:spChg chg="mod">
          <ac:chgData name="杉本　朋之" userId="1f28f24f-88ab-4ac7-a6c6-01be10b5a46d" providerId="ADAL" clId="{776FC8FB-BAC7-46B6-A99A-8AF0BB2921CE}" dt="2022-12-08T09:10:19.533" v="1496" actId="165"/>
          <ac:spMkLst>
            <pc:docMk/>
            <pc:sldMk cId="1958221323" sldId="300"/>
            <ac:spMk id="332" creationId="{03816A20-8932-DA4B-9F55-4632CA89C641}"/>
          </ac:spMkLst>
        </pc:spChg>
        <pc:spChg chg="mod">
          <ac:chgData name="杉本　朋之" userId="1f28f24f-88ab-4ac7-a6c6-01be10b5a46d" providerId="ADAL" clId="{776FC8FB-BAC7-46B6-A99A-8AF0BB2921CE}" dt="2022-12-08T09:10:19.533" v="1496" actId="165"/>
          <ac:spMkLst>
            <pc:docMk/>
            <pc:sldMk cId="1958221323" sldId="300"/>
            <ac:spMk id="333" creationId="{1DE0E503-2E0E-6D49-BC22-A98C542A1B19}"/>
          </ac:spMkLst>
        </pc:spChg>
        <pc:spChg chg="mod">
          <ac:chgData name="杉本　朋之" userId="1f28f24f-88ab-4ac7-a6c6-01be10b5a46d" providerId="ADAL" clId="{776FC8FB-BAC7-46B6-A99A-8AF0BB2921CE}" dt="2022-12-08T09:10:19.533" v="1496" actId="165"/>
          <ac:spMkLst>
            <pc:docMk/>
            <pc:sldMk cId="1958221323" sldId="300"/>
            <ac:spMk id="337" creationId="{2F70E97C-1D76-DB41-BF02-2BC61CAFBCDD}"/>
          </ac:spMkLst>
        </pc:spChg>
        <pc:spChg chg="mod">
          <ac:chgData name="杉本　朋之" userId="1f28f24f-88ab-4ac7-a6c6-01be10b5a46d" providerId="ADAL" clId="{776FC8FB-BAC7-46B6-A99A-8AF0BB2921CE}" dt="2022-12-08T09:17:04.742" v="1532" actId="20577"/>
          <ac:spMkLst>
            <pc:docMk/>
            <pc:sldMk cId="1958221323" sldId="300"/>
            <ac:spMk id="341" creationId="{DCEC46F4-D93A-D448-B1FF-4A415DEA9D8C}"/>
          </ac:spMkLst>
        </pc:spChg>
        <pc:grpChg chg="del">
          <ac:chgData name="杉本　朋之" userId="1f28f24f-88ab-4ac7-a6c6-01be10b5a46d" providerId="ADAL" clId="{776FC8FB-BAC7-46B6-A99A-8AF0BB2921CE}" dt="2022-12-08T09:10:19.533" v="1496" actId="165"/>
          <ac:grpSpMkLst>
            <pc:docMk/>
            <pc:sldMk cId="1958221323" sldId="300"/>
            <ac:grpSpMk id="300" creationId="{7CA4E3B5-BFF4-FB47-AC0A-2A0DBE260735}"/>
          </ac:grpSpMkLst>
        </pc:grpChg>
        <pc:grpChg chg="mod topLvl">
          <ac:chgData name="杉本　朋之" userId="1f28f24f-88ab-4ac7-a6c6-01be10b5a46d" providerId="ADAL" clId="{776FC8FB-BAC7-46B6-A99A-8AF0BB2921CE}" dt="2022-12-08T09:10:19.533" v="1496" actId="165"/>
          <ac:grpSpMkLst>
            <pc:docMk/>
            <pc:sldMk cId="1958221323" sldId="300"/>
            <ac:grpSpMk id="304" creationId="{2661E03E-39E8-2F4E-80CC-1A6B3ABEB202}"/>
          </ac:grpSpMkLst>
        </pc:grpChg>
        <pc:grpChg chg="mod topLvl">
          <ac:chgData name="杉本　朋之" userId="1f28f24f-88ab-4ac7-a6c6-01be10b5a46d" providerId="ADAL" clId="{776FC8FB-BAC7-46B6-A99A-8AF0BB2921CE}" dt="2022-12-08T09:10:19.533" v="1496" actId="165"/>
          <ac:grpSpMkLst>
            <pc:docMk/>
            <pc:sldMk cId="1958221323" sldId="300"/>
            <ac:grpSpMk id="307" creationId="{8A5643A3-E8A5-3247-BBF0-847C5A7FBC11}"/>
          </ac:grpSpMkLst>
        </pc:grpChg>
        <pc:grpChg chg="mod topLvl">
          <ac:chgData name="杉本　朋之" userId="1f28f24f-88ab-4ac7-a6c6-01be10b5a46d" providerId="ADAL" clId="{776FC8FB-BAC7-46B6-A99A-8AF0BB2921CE}" dt="2022-12-08T09:10:19.533" v="1496" actId="165"/>
          <ac:grpSpMkLst>
            <pc:docMk/>
            <pc:sldMk cId="1958221323" sldId="300"/>
            <ac:grpSpMk id="308" creationId="{EA4E77B7-01D3-F94D-8456-9013A7A49F82}"/>
          </ac:grpSpMkLst>
        </pc:grpChg>
        <pc:grpChg chg="mod topLvl">
          <ac:chgData name="杉本　朋之" userId="1f28f24f-88ab-4ac7-a6c6-01be10b5a46d" providerId="ADAL" clId="{776FC8FB-BAC7-46B6-A99A-8AF0BB2921CE}" dt="2022-12-08T09:10:19.533" v="1496" actId="165"/>
          <ac:grpSpMkLst>
            <pc:docMk/>
            <pc:sldMk cId="1958221323" sldId="300"/>
            <ac:grpSpMk id="309" creationId="{BD65C3EC-9034-104C-A143-67D0D8235536}"/>
          </ac:grpSpMkLst>
        </pc:grpChg>
        <pc:grpChg chg="del">
          <ac:chgData name="杉本　朋之" userId="1f28f24f-88ab-4ac7-a6c6-01be10b5a46d" providerId="ADAL" clId="{776FC8FB-BAC7-46B6-A99A-8AF0BB2921CE}" dt="2022-12-08T07:57:30.177" v="1345" actId="478"/>
          <ac:grpSpMkLst>
            <pc:docMk/>
            <pc:sldMk cId="1958221323" sldId="300"/>
            <ac:grpSpMk id="310" creationId="{8255892E-3D18-F649-8C05-A6BBD28DDEDD}"/>
          </ac:grpSpMkLst>
        </pc:grpChg>
        <pc:grpChg chg="mod topLvl">
          <ac:chgData name="杉本　朋之" userId="1f28f24f-88ab-4ac7-a6c6-01be10b5a46d" providerId="ADAL" clId="{776FC8FB-BAC7-46B6-A99A-8AF0BB2921CE}" dt="2022-12-08T09:10:19.533" v="1496" actId="165"/>
          <ac:grpSpMkLst>
            <pc:docMk/>
            <pc:sldMk cId="1958221323" sldId="300"/>
            <ac:grpSpMk id="311" creationId="{37651741-385B-1240-B4DD-9895D2E5F110}"/>
          </ac:grpSpMkLst>
        </pc:grpChg>
        <pc:grpChg chg="mod topLvl">
          <ac:chgData name="杉本　朋之" userId="1f28f24f-88ab-4ac7-a6c6-01be10b5a46d" providerId="ADAL" clId="{776FC8FB-BAC7-46B6-A99A-8AF0BB2921CE}" dt="2022-12-08T09:10:19.533" v="1496" actId="165"/>
          <ac:grpSpMkLst>
            <pc:docMk/>
            <pc:sldMk cId="1958221323" sldId="300"/>
            <ac:grpSpMk id="312" creationId="{1DFAB2A7-CDA5-4C4D-B548-7AA85E814F19}"/>
          </ac:grpSpMkLst>
        </pc:grpChg>
        <pc:grpChg chg="mod">
          <ac:chgData name="杉本　朋之" userId="1f28f24f-88ab-4ac7-a6c6-01be10b5a46d" providerId="ADAL" clId="{776FC8FB-BAC7-46B6-A99A-8AF0BB2921CE}" dt="2022-12-08T09:10:19.533" v="1496" actId="165"/>
          <ac:grpSpMkLst>
            <pc:docMk/>
            <pc:sldMk cId="1958221323" sldId="300"/>
            <ac:grpSpMk id="328" creationId="{43CCA2F1-FDCB-584B-93CE-CEBDD3D44885}"/>
          </ac:grpSpMkLst>
        </pc:grpChg>
        <pc:grpChg chg="mod">
          <ac:chgData name="杉本　朋之" userId="1f28f24f-88ab-4ac7-a6c6-01be10b5a46d" providerId="ADAL" clId="{776FC8FB-BAC7-46B6-A99A-8AF0BB2921CE}" dt="2022-12-08T09:10:19.533" v="1496" actId="165"/>
          <ac:grpSpMkLst>
            <pc:docMk/>
            <pc:sldMk cId="1958221323" sldId="300"/>
            <ac:grpSpMk id="335" creationId="{FBE6B4DD-0EB9-F14A-9132-7C3343601D0B}"/>
          </ac:grpSpMkLst>
        </pc:grpChg>
        <pc:picChg chg="add del">
          <ac:chgData name="杉本　朋之" userId="1f28f24f-88ab-4ac7-a6c6-01be10b5a46d" providerId="ADAL" clId="{776FC8FB-BAC7-46B6-A99A-8AF0BB2921CE}" dt="2022-12-08T07:55:52.268" v="1316" actId="478"/>
          <ac:picMkLst>
            <pc:docMk/>
            <pc:sldMk cId="1958221323" sldId="300"/>
            <ac:picMk id="6" creationId="{4DA018CC-0651-4149-A201-BF0A513A7757}"/>
          </ac:picMkLst>
        </pc:picChg>
        <pc:picChg chg="add mod">
          <ac:chgData name="杉本　朋之" userId="1f28f24f-88ab-4ac7-a6c6-01be10b5a46d" providerId="ADAL" clId="{776FC8FB-BAC7-46B6-A99A-8AF0BB2921CE}" dt="2022-12-08T09:08:09.401" v="1479" actId="1440"/>
          <ac:picMkLst>
            <pc:docMk/>
            <pc:sldMk cId="1958221323" sldId="300"/>
            <ac:picMk id="11" creationId="{5D366541-0582-4B33-AB14-DA6E1D6B0927}"/>
          </ac:picMkLst>
        </pc:picChg>
        <pc:picChg chg="add mod">
          <ac:chgData name="杉本　朋之" userId="1f28f24f-88ab-4ac7-a6c6-01be10b5a46d" providerId="ADAL" clId="{776FC8FB-BAC7-46B6-A99A-8AF0BB2921CE}" dt="2022-12-08T09:08:07.567" v="1478" actId="1440"/>
          <ac:picMkLst>
            <pc:docMk/>
            <pc:sldMk cId="1958221323" sldId="300"/>
            <ac:picMk id="13" creationId="{7920C21E-3668-42EB-AC4D-1281F06B8FB9}"/>
          </ac:picMkLst>
        </pc:picChg>
        <pc:picChg chg="add mod">
          <ac:chgData name="杉本　朋之" userId="1f28f24f-88ab-4ac7-a6c6-01be10b5a46d" providerId="ADAL" clId="{776FC8FB-BAC7-46B6-A99A-8AF0BB2921CE}" dt="2022-12-08T09:08:05.664" v="1477" actId="1440"/>
          <ac:picMkLst>
            <pc:docMk/>
            <pc:sldMk cId="1958221323" sldId="300"/>
            <ac:picMk id="15" creationId="{6E375E71-B9D3-4D0F-8E08-D5C14C99BC6B}"/>
          </ac:picMkLst>
        </pc:picChg>
        <pc:picChg chg="add mod modCrop">
          <ac:chgData name="杉本　朋之" userId="1f28f24f-88ab-4ac7-a6c6-01be10b5a46d" providerId="ADAL" clId="{776FC8FB-BAC7-46B6-A99A-8AF0BB2921CE}" dt="2022-12-08T09:08:19.209" v="1480" actId="1038"/>
          <ac:picMkLst>
            <pc:docMk/>
            <pc:sldMk cId="1958221323" sldId="300"/>
            <ac:picMk id="122" creationId="{C42F600E-DB25-415A-A9F8-6457944D243D}"/>
          </ac:picMkLst>
        </pc:picChg>
        <pc:picChg chg="mod">
          <ac:chgData name="杉本　朋之" userId="1f28f24f-88ab-4ac7-a6c6-01be10b5a46d" providerId="ADAL" clId="{776FC8FB-BAC7-46B6-A99A-8AF0BB2921CE}" dt="2022-12-08T09:10:19.533" v="1496" actId="165"/>
          <ac:picMkLst>
            <pc:docMk/>
            <pc:sldMk cId="1958221323" sldId="300"/>
            <ac:picMk id="318" creationId="{F1154A35-0AC6-5545-9489-A02D46FD3C3B}"/>
          </ac:picMkLst>
        </pc:picChg>
        <pc:picChg chg="del">
          <ac:chgData name="杉本　朋之" userId="1f28f24f-88ab-4ac7-a6c6-01be10b5a46d" providerId="ADAL" clId="{776FC8FB-BAC7-46B6-A99A-8AF0BB2921CE}" dt="2022-12-08T07:56:36.012" v="1325" actId="478"/>
          <ac:picMkLst>
            <pc:docMk/>
            <pc:sldMk cId="1958221323" sldId="300"/>
            <ac:picMk id="320" creationId="{688C303D-26FE-D046-97C0-ECC3AB56FBD9}"/>
          </ac:picMkLst>
        </pc:picChg>
        <pc:picChg chg="del">
          <ac:chgData name="杉本　朋之" userId="1f28f24f-88ab-4ac7-a6c6-01be10b5a46d" providerId="ADAL" clId="{776FC8FB-BAC7-46B6-A99A-8AF0BB2921CE}" dt="2022-12-08T07:57:30.177" v="1345" actId="478"/>
          <ac:picMkLst>
            <pc:docMk/>
            <pc:sldMk cId="1958221323" sldId="300"/>
            <ac:picMk id="324" creationId="{D7324C27-6AF0-FF41-B2AA-83A66B34F732}"/>
          </ac:picMkLst>
        </pc:picChg>
        <pc:picChg chg="add del mod modCrop">
          <ac:chgData name="杉本　朋之" userId="1f28f24f-88ab-4ac7-a6c6-01be10b5a46d" providerId="ADAL" clId="{776FC8FB-BAC7-46B6-A99A-8AF0BB2921CE}" dt="2022-12-08T09:10:19.533" v="1496" actId="165"/>
          <ac:picMkLst>
            <pc:docMk/>
            <pc:sldMk cId="1958221323" sldId="300"/>
            <ac:picMk id="325" creationId="{720236B9-EE38-3D42-9F6E-F8EE21CFA5FA}"/>
          </ac:picMkLst>
        </pc:picChg>
        <pc:picChg chg="mod">
          <ac:chgData name="杉本　朋之" userId="1f28f24f-88ab-4ac7-a6c6-01be10b5a46d" providerId="ADAL" clId="{776FC8FB-BAC7-46B6-A99A-8AF0BB2921CE}" dt="2022-12-08T09:10:19.533" v="1496" actId="165"/>
          <ac:picMkLst>
            <pc:docMk/>
            <pc:sldMk cId="1958221323" sldId="300"/>
            <ac:picMk id="329" creationId="{F5587143-0674-1345-9B9D-E64E0F751B5F}"/>
          </ac:picMkLst>
        </pc:picChg>
        <pc:picChg chg="mod">
          <ac:chgData name="杉本　朋之" userId="1f28f24f-88ab-4ac7-a6c6-01be10b5a46d" providerId="ADAL" clId="{776FC8FB-BAC7-46B6-A99A-8AF0BB2921CE}" dt="2022-12-08T09:10:19.533" v="1496" actId="165"/>
          <ac:picMkLst>
            <pc:docMk/>
            <pc:sldMk cId="1958221323" sldId="300"/>
            <ac:picMk id="330" creationId="{DC7A3208-696A-404E-9474-40F19B270E6B}"/>
          </ac:picMkLst>
        </pc:picChg>
        <pc:picChg chg="mod">
          <ac:chgData name="杉本　朋之" userId="1f28f24f-88ab-4ac7-a6c6-01be10b5a46d" providerId="ADAL" clId="{776FC8FB-BAC7-46B6-A99A-8AF0BB2921CE}" dt="2022-12-08T09:10:19.533" v="1496" actId="165"/>
          <ac:picMkLst>
            <pc:docMk/>
            <pc:sldMk cId="1958221323" sldId="300"/>
            <ac:picMk id="334" creationId="{BD988A5E-4103-2E49-A202-5347A33AB8B3}"/>
          </ac:picMkLst>
        </pc:picChg>
        <pc:picChg chg="mod">
          <ac:chgData name="杉本　朋之" userId="1f28f24f-88ab-4ac7-a6c6-01be10b5a46d" providerId="ADAL" clId="{776FC8FB-BAC7-46B6-A99A-8AF0BB2921CE}" dt="2022-12-08T09:10:19.533" v="1496" actId="165"/>
          <ac:picMkLst>
            <pc:docMk/>
            <pc:sldMk cId="1958221323" sldId="300"/>
            <ac:picMk id="336" creationId="{3B4E80F1-E52D-1C4C-811B-9F25D6480D5C}"/>
          </ac:picMkLst>
        </pc:picChg>
        <pc:picChg chg="mod">
          <ac:chgData name="杉本　朋之" userId="1f28f24f-88ab-4ac7-a6c6-01be10b5a46d" providerId="ADAL" clId="{776FC8FB-BAC7-46B6-A99A-8AF0BB2921CE}" dt="2022-12-08T09:10:19.533" v="1496" actId="165"/>
          <ac:picMkLst>
            <pc:docMk/>
            <pc:sldMk cId="1958221323" sldId="300"/>
            <ac:picMk id="338" creationId="{3520A675-BDF8-0245-A045-FC43D119A7B4}"/>
          </ac:picMkLst>
        </pc:picChg>
        <pc:picChg chg="mod">
          <ac:chgData name="杉本　朋之" userId="1f28f24f-88ab-4ac7-a6c6-01be10b5a46d" providerId="ADAL" clId="{776FC8FB-BAC7-46B6-A99A-8AF0BB2921CE}" dt="2022-12-08T09:10:19.533" v="1496" actId="165"/>
          <ac:picMkLst>
            <pc:docMk/>
            <pc:sldMk cId="1958221323" sldId="300"/>
            <ac:picMk id="339" creationId="{47040C13-1B7A-3E4E-ACF1-0ECE64EC3524}"/>
          </ac:picMkLst>
        </pc:picChg>
        <pc:picChg chg="mod">
          <ac:chgData name="杉本　朋之" userId="1f28f24f-88ab-4ac7-a6c6-01be10b5a46d" providerId="ADAL" clId="{776FC8FB-BAC7-46B6-A99A-8AF0BB2921CE}" dt="2022-12-08T09:10:19.533" v="1496" actId="165"/>
          <ac:picMkLst>
            <pc:docMk/>
            <pc:sldMk cId="1958221323" sldId="300"/>
            <ac:picMk id="340" creationId="{9F169A2E-4216-814E-9E37-5F7358A8C7F5}"/>
          </ac:picMkLst>
        </pc:picChg>
        <pc:picChg chg="mod">
          <ac:chgData name="杉本　朋之" userId="1f28f24f-88ab-4ac7-a6c6-01be10b5a46d" providerId="ADAL" clId="{776FC8FB-BAC7-46B6-A99A-8AF0BB2921CE}" dt="2022-12-08T09:10:19.533" v="1496" actId="165"/>
          <ac:picMkLst>
            <pc:docMk/>
            <pc:sldMk cId="1958221323" sldId="300"/>
            <ac:picMk id="342" creationId="{A1C61192-F215-A247-BE0B-C9361598682F}"/>
          </ac:picMkLst>
        </pc:picChg>
      </pc:sldChg>
      <pc:sldChg chg="addSp delSp modSp mod">
        <pc:chgData name="杉本　朋之" userId="1f28f24f-88ab-4ac7-a6c6-01be10b5a46d" providerId="ADAL" clId="{776FC8FB-BAC7-46B6-A99A-8AF0BB2921CE}" dt="2022-12-08T09:22:21.019" v="1617" actId="1035"/>
        <pc:sldMkLst>
          <pc:docMk/>
          <pc:sldMk cId="3591929577" sldId="301"/>
        </pc:sldMkLst>
        <pc:spChg chg="add del">
          <ac:chgData name="杉本　朋之" userId="1f28f24f-88ab-4ac7-a6c6-01be10b5a46d" providerId="ADAL" clId="{776FC8FB-BAC7-46B6-A99A-8AF0BB2921CE}" dt="2022-12-08T09:17:51.244" v="1559" actId="478"/>
          <ac:spMkLst>
            <pc:docMk/>
            <pc:sldMk cId="3591929577" sldId="301"/>
            <ac:spMk id="5" creationId="{00000000-0000-0000-0000-000000000000}"/>
          </ac:spMkLst>
        </pc:spChg>
        <pc:spChg chg="add del mod ord">
          <ac:chgData name="杉本　朋之" userId="1f28f24f-88ab-4ac7-a6c6-01be10b5a46d" providerId="ADAL" clId="{776FC8FB-BAC7-46B6-A99A-8AF0BB2921CE}" dt="2022-12-08T09:22:21.019" v="1617" actId="1035"/>
          <ac:spMkLst>
            <pc:docMk/>
            <pc:sldMk cId="3591929577" sldId="301"/>
            <ac:spMk id="15" creationId="{ADA8F3C1-E4F7-384A-97DB-61CAF078A990}"/>
          </ac:spMkLst>
        </pc:spChg>
        <pc:spChg chg="add del mod ord">
          <ac:chgData name="杉本　朋之" userId="1f28f24f-88ab-4ac7-a6c6-01be10b5a46d" providerId="ADAL" clId="{776FC8FB-BAC7-46B6-A99A-8AF0BB2921CE}" dt="2022-12-08T09:22:21.019" v="1617" actId="1035"/>
          <ac:spMkLst>
            <pc:docMk/>
            <pc:sldMk cId="3591929577" sldId="301"/>
            <ac:spMk id="33" creationId="{00000000-0000-0000-0000-000000000000}"/>
          </ac:spMkLst>
        </pc:spChg>
        <pc:spChg chg="add del">
          <ac:chgData name="杉本　朋之" userId="1f28f24f-88ab-4ac7-a6c6-01be10b5a46d" providerId="ADAL" clId="{776FC8FB-BAC7-46B6-A99A-8AF0BB2921CE}" dt="2022-12-08T09:17:51.244" v="1559" actId="478"/>
          <ac:spMkLst>
            <pc:docMk/>
            <pc:sldMk cId="3591929577" sldId="301"/>
            <ac:spMk id="107" creationId="{00000000-0000-0000-0000-000000000000}"/>
          </ac:spMkLst>
        </pc:spChg>
        <pc:spChg chg="mod">
          <ac:chgData name="杉本　朋之" userId="1f28f24f-88ab-4ac7-a6c6-01be10b5a46d" providerId="ADAL" clId="{776FC8FB-BAC7-46B6-A99A-8AF0BB2921CE}" dt="2022-12-08T09:15:38.052" v="1499"/>
          <ac:spMkLst>
            <pc:docMk/>
            <pc:sldMk cId="3591929577" sldId="301"/>
            <ac:spMk id="133" creationId="{585AFD25-EE7F-4F36-A9DE-CE59FB9C132D}"/>
          </ac:spMkLst>
        </pc:spChg>
        <pc:spChg chg="mod">
          <ac:chgData name="杉本　朋之" userId="1f28f24f-88ab-4ac7-a6c6-01be10b5a46d" providerId="ADAL" clId="{776FC8FB-BAC7-46B6-A99A-8AF0BB2921CE}" dt="2022-12-08T09:15:38.052" v="1499"/>
          <ac:spMkLst>
            <pc:docMk/>
            <pc:sldMk cId="3591929577" sldId="301"/>
            <ac:spMk id="134" creationId="{96DCE00D-10B6-489D-AFFE-524E0AA2432E}"/>
          </ac:spMkLst>
        </pc:spChg>
        <pc:spChg chg="mod">
          <ac:chgData name="杉本　朋之" userId="1f28f24f-88ab-4ac7-a6c6-01be10b5a46d" providerId="ADAL" clId="{776FC8FB-BAC7-46B6-A99A-8AF0BB2921CE}" dt="2022-12-08T09:17:59.984" v="1561"/>
          <ac:spMkLst>
            <pc:docMk/>
            <pc:sldMk cId="3591929577" sldId="301"/>
            <ac:spMk id="137" creationId="{1B072647-671C-4000-92B2-6BC39BEBFD1D}"/>
          </ac:spMkLst>
        </pc:spChg>
        <pc:spChg chg="mod">
          <ac:chgData name="杉本　朋之" userId="1f28f24f-88ab-4ac7-a6c6-01be10b5a46d" providerId="ADAL" clId="{776FC8FB-BAC7-46B6-A99A-8AF0BB2921CE}" dt="2022-12-08T09:17:59.984" v="1561"/>
          <ac:spMkLst>
            <pc:docMk/>
            <pc:sldMk cId="3591929577" sldId="301"/>
            <ac:spMk id="138" creationId="{E5B7635A-F631-4E1C-AEAC-EA559D15EBA6}"/>
          </ac:spMkLst>
        </pc:spChg>
        <pc:spChg chg="add mod">
          <ac:chgData name="杉本　朋之" userId="1f28f24f-88ab-4ac7-a6c6-01be10b5a46d" providerId="ADAL" clId="{776FC8FB-BAC7-46B6-A99A-8AF0BB2921CE}" dt="2022-12-08T09:22:21.019" v="1617" actId="1035"/>
          <ac:spMkLst>
            <pc:docMk/>
            <pc:sldMk cId="3591929577" sldId="301"/>
            <ac:spMk id="139" creationId="{3C39013F-BA62-45DF-A1D8-E5DBC3957A4C}"/>
          </ac:spMkLst>
        </pc:spChg>
        <pc:spChg chg="add mod">
          <ac:chgData name="杉本　朋之" userId="1f28f24f-88ab-4ac7-a6c6-01be10b5a46d" providerId="ADAL" clId="{776FC8FB-BAC7-46B6-A99A-8AF0BB2921CE}" dt="2022-12-08T09:22:21.019" v="1617" actId="1035"/>
          <ac:spMkLst>
            <pc:docMk/>
            <pc:sldMk cId="3591929577" sldId="301"/>
            <ac:spMk id="143" creationId="{C2AEC471-C917-417C-A018-14D6C18F463F}"/>
          </ac:spMkLst>
        </pc:spChg>
        <pc:spChg chg="add del">
          <ac:chgData name="杉本　朋之" userId="1f28f24f-88ab-4ac7-a6c6-01be10b5a46d" providerId="ADAL" clId="{776FC8FB-BAC7-46B6-A99A-8AF0BB2921CE}" dt="2022-12-08T09:17:24.777" v="1547" actId="478"/>
          <ac:spMkLst>
            <pc:docMk/>
            <pc:sldMk cId="3591929577" sldId="301"/>
            <ac:spMk id="167" creationId="{449F98D7-503B-944F-8AD8-8E689556BA45}"/>
          </ac:spMkLst>
        </pc:spChg>
        <pc:spChg chg="add del mod">
          <ac:chgData name="杉本　朋之" userId="1f28f24f-88ab-4ac7-a6c6-01be10b5a46d" providerId="ADAL" clId="{776FC8FB-BAC7-46B6-A99A-8AF0BB2921CE}" dt="2022-12-08T09:17:52.754" v="1560" actId="478"/>
          <ac:spMkLst>
            <pc:docMk/>
            <pc:sldMk cId="3591929577" sldId="301"/>
            <ac:spMk id="222" creationId="{90341B8B-C351-9C48-807C-164C7E819B7C}"/>
          </ac:spMkLst>
        </pc:spChg>
        <pc:spChg chg="add del">
          <ac:chgData name="杉本　朋之" userId="1f28f24f-88ab-4ac7-a6c6-01be10b5a46d" providerId="ADAL" clId="{776FC8FB-BAC7-46B6-A99A-8AF0BB2921CE}" dt="2022-12-08T09:17:51.244" v="1559" actId="478"/>
          <ac:spMkLst>
            <pc:docMk/>
            <pc:sldMk cId="3591929577" sldId="301"/>
            <ac:spMk id="238" creationId="{B242860B-FB8E-6A48-819A-8E88EA2C09BA}"/>
          </ac:spMkLst>
        </pc:spChg>
        <pc:spChg chg="add del">
          <ac:chgData name="杉本　朋之" userId="1f28f24f-88ab-4ac7-a6c6-01be10b5a46d" providerId="ADAL" clId="{776FC8FB-BAC7-46B6-A99A-8AF0BB2921CE}" dt="2022-12-08T09:17:51.244" v="1559" actId="478"/>
          <ac:spMkLst>
            <pc:docMk/>
            <pc:sldMk cId="3591929577" sldId="301"/>
            <ac:spMk id="239" creationId="{7408DCF0-29E5-B540-81E2-EFEED6486EA3}"/>
          </ac:spMkLst>
        </pc:spChg>
        <pc:spChg chg="add del mod topLvl">
          <ac:chgData name="杉本　朋之" userId="1f28f24f-88ab-4ac7-a6c6-01be10b5a46d" providerId="ADAL" clId="{776FC8FB-BAC7-46B6-A99A-8AF0BB2921CE}" dt="2022-12-08T09:17:31.267" v="1552" actId="20577"/>
          <ac:spMkLst>
            <pc:docMk/>
            <pc:sldMk cId="3591929577" sldId="301"/>
            <ac:spMk id="240" creationId="{C46A93B2-FE73-F848-BA08-4EDC54F45683}"/>
          </ac:spMkLst>
        </pc:spChg>
        <pc:spChg chg="mod">
          <ac:chgData name="杉本　朋之" userId="1f28f24f-88ab-4ac7-a6c6-01be10b5a46d" providerId="ADAL" clId="{776FC8FB-BAC7-46B6-A99A-8AF0BB2921CE}" dt="2022-12-08T09:17:11.441" v="1543" actId="20577"/>
          <ac:spMkLst>
            <pc:docMk/>
            <pc:sldMk cId="3591929577" sldId="301"/>
            <ac:spMk id="258" creationId="{BCF8ABF7-41DE-BF42-BFD8-204783566BFC}"/>
          </ac:spMkLst>
        </pc:spChg>
        <pc:grpChg chg="add del">
          <ac:chgData name="杉本　朋之" userId="1f28f24f-88ab-4ac7-a6c6-01be10b5a46d" providerId="ADAL" clId="{776FC8FB-BAC7-46B6-A99A-8AF0BB2921CE}" dt="2022-12-08T09:17:51.244" v="1559" actId="478"/>
          <ac:grpSpMkLst>
            <pc:docMk/>
            <pc:sldMk cId="3591929577" sldId="301"/>
            <ac:grpSpMk id="123" creationId="{00000000-0000-0000-0000-000000000000}"/>
          </ac:grpSpMkLst>
        </pc:grpChg>
        <pc:grpChg chg="add mod">
          <ac:chgData name="杉本　朋之" userId="1f28f24f-88ab-4ac7-a6c6-01be10b5a46d" providerId="ADAL" clId="{776FC8FB-BAC7-46B6-A99A-8AF0BB2921CE}" dt="2022-12-08T09:15:47.015" v="1509" actId="1035"/>
          <ac:grpSpMkLst>
            <pc:docMk/>
            <pc:sldMk cId="3591929577" sldId="301"/>
            <ac:grpSpMk id="131" creationId="{F88BDC02-A6A6-4647-A3C4-2EC23658E68C}"/>
          </ac:grpSpMkLst>
        </pc:grpChg>
        <pc:grpChg chg="add mod">
          <ac:chgData name="杉本　朋之" userId="1f28f24f-88ab-4ac7-a6c6-01be10b5a46d" providerId="ADAL" clId="{776FC8FB-BAC7-46B6-A99A-8AF0BB2921CE}" dt="2022-12-08T09:22:21.019" v="1617" actId="1035"/>
          <ac:grpSpMkLst>
            <pc:docMk/>
            <pc:sldMk cId="3591929577" sldId="301"/>
            <ac:grpSpMk id="136" creationId="{80C0000B-FF91-4C5B-8BBA-1491A87D534D}"/>
          </ac:grpSpMkLst>
        </pc:grpChg>
        <pc:grpChg chg="add del">
          <ac:chgData name="杉本　朋之" userId="1f28f24f-88ab-4ac7-a6c6-01be10b5a46d" providerId="ADAL" clId="{776FC8FB-BAC7-46B6-A99A-8AF0BB2921CE}" dt="2022-12-08T09:17:51.244" v="1559" actId="478"/>
          <ac:grpSpMkLst>
            <pc:docMk/>
            <pc:sldMk cId="3591929577" sldId="301"/>
            <ac:grpSpMk id="160" creationId="{E394B7DC-FB9F-F94B-9B1E-AEAA7CD624D7}"/>
          </ac:grpSpMkLst>
        </pc:grpChg>
        <pc:grpChg chg="del">
          <ac:chgData name="杉本　朋之" userId="1f28f24f-88ab-4ac7-a6c6-01be10b5a46d" providerId="ADAL" clId="{776FC8FB-BAC7-46B6-A99A-8AF0BB2921CE}" dt="2022-12-08T09:15:36.883" v="1498" actId="478"/>
          <ac:grpSpMkLst>
            <pc:docMk/>
            <pc:sldMk cId="3591929577" sldId="301"/>
            <ac:grpSpMk id="195" creationId="{F2890F52-6278-6044-8BAC-1FAD79025FDD}"/>
          </ac:grpSpMkLst>
        </pc:grpChg>
        <pc:grpChg chg="add del">
          <ac:chgData name="杉本　朋之" userId="1f28f24f-88ab-4ac7-a6c6-01be10b5a46d" providerId="ADAL" clId="{776FC8FB-BAC7-46B6-A99A-8AF0BB2921CE}" dt="2022-12-08T09:17:51.244" v="1559" actId="478"/>
          <ac:grpSpMkLst>
            <pc:docMk/>
            <pc:sldMk cId="3591929577" sldId="301"/>
            <ac:grpSpMk id="204" creationId="{FE7B3218-CA06-1C42-A467-E4847D74A609}"/>
          </ac:grpSpMkLst>
        </pc:grpChg>
        <pc:picChg chg="add del">
          <ac:chgData name="杉本　朋之" userId="1f28f24f-88ab-4ac7-a6c6-01be10b5a46d" providerId="ADAL" clId="{776FC8FB-BAC7-46B6-A99A-8AF0BB2921CE}" dt="2022-12-08T09:17:51.244" v="1559" actId="478"/>
          <ac:picMkLst>
            <pc:docMk/>
            <pc:sldMk cId="3591929577" sldId="301"/>
            <ac:picMk id="27" creationId="{00000000-0000-0000-0000-000000000000}"/>
          </ac:picMkLst>
        </pc:picChg>
        <pc:picChg chg="add del">
          <ac:chgData name="杉本　朋之" userId="1f28f24f-88ab-4ac7-a6c6-01be10b5a46d" providerId="ADAL" clId="{776FC8FB-BAC7-46B6-A99A-8AF0BB2921CE}" dt="2022-12-08T09:17:51.244" v="1559" actId="478"/>
          <ac:picMkLst>
            <pc:docMk/>
            <pc:sldMk cId="3591929577" sldId="301"/>
            <ac:picMk id="118" creationId="{00000000-0000-0000-0000-000000000000}"/>
          </ac:picMkLst>
        </pc:picChg>
        <pc:picChg chg="mod">
          <ac:chgData name="杉本　朋之" userId="1f28f24f-88ab-4ac7-a6c6-01be10b5a46d" providerId="ADAL" clId="{776FC8FB-BAC7-46B6-A99A-8AF0BB2921CE}" dt="2022-12-08T09:15:38.052" v="1499"/>
          <ac:picMkLst>
            <pc:docMk/>
            <pc:sldMk cId="3591929577" sldId="301"/>
            <ac:picMk id="132" creationId="{FD6E895A-9D54-4EEA-8630-552F4E2EBE52}"/>
          </ac:picMkLst>
        </pc:picChg>
        <pc:picChg chg="add mod">
          <ac:chgData name="杉本　朋之" userId="1f28f24f-88ab-4ac7-a6c6-01be10b5a46d" providerId="ADAL" clId="{776FC8FB-BAC7-46B6-A99A-8AF0BB2921CE}" dt="2022-12-08T09:15:47.015" v="1509" actId="1035"/>
          <ac:picMkLst>
            <pc:docMk/>
            <pc:sldMk cId="3591929577" sldId="301"/>
            <ac:picMk id="135" creationId="{530C645C-9D37-4019-9F1E-9852200FBA85}"/>
          </ac:picMkLst>
        </pc:picChg>
        <pc:picChg chg="add mod">
          <ac:chgData name="杉本　朋之" userId="1f28f24f-88ab-4ac7-a6c6-01be10b5a46d" providerId="ADAL" clId="{776FC8FB-BAC7-46B6-A99A-8AF0BB2921CE}" dt="2022-12-08T09:22:21.019" v="1617" actId="1035"/>
          <ac:picMkLst>
            <pc:docMk/>
            <pc:sldMk cId="3591929577" sldId="301"/>
            <ac:picMk id="140" creationId="{FD42F428-406E-461E-8D68-5F7276E1E21D}"/>
          </ac:picMkLst>
        </pc:picChg>
        <pc:picChg chg="add mod">
          <ac:chgData name="杉本　朋之" userId="1f28f24f-88ab-4ac7-a6c6-01be10b5a46d" providerId="ADAL" clId="{776FC8FB-BAC7-46B6-A99A-8AF0BB2921CE}" dt="2022-12-08T09:22:21.019" v="1617" actId="1035"/>
          <ac:picMkLst>
            <pc:docMk/>
            <pc:sldMk cId="3591929577" sldId="301"/>
            <ac:picMk id="141" creationId="{65711116-21D6-44DC-ACA6-8904883C3300}"/>
          </ac:picMkLst>
        </pc:picChg>
        <pc:picChg chg="add mod">
          <ac:chgData name="杉本　朋之" userId="1f28f24f-88ab-4ac7-a6c6-01be10b5a46d" providerId="ADAL" clId="{776FC8FB-BAC7-46B6-A99A-8AF0BB2921CE}" dt="2022-12-08T09:22:21.019" v="1617" actId="1035"/>
          <ac:picMkLst>
            <pc:docMk/>
            <pc:sldMk cId="3591929577" sldId="301"/>
            <ac:picMk id="142" creationId="{A77AF9FC-C6BB-4562-AC91-8439E96ADF62}"/>
          </ac:picMkLst>
        </pc:picChg>
        <pc:picChg chg="add del">
          <ac:chgData name="杉本　朋之" userId="1f28f24f-88ab-4ac7-a6c6-01be10b5a46d" providerId="ADAL" clId="{776FC8FB-BAC7-46B6-A99A-8AF0BB2921CE}" dt="2022-12-08T09:17:51.244" v="1559" actId="478"/>
          <ac:picMkLst>
            <pc:docMk/>
            <pc:sldMk cId="3591929577" sldId="301"/>
            <ac:picMk id="144" creationId="{62AA319C-0B02-FE42-A627-72FCFBD21E88}"/>
          </ac:picMkLst>
        </pc:picChg>
        <pc:picChg chg="add del mod topLvl">
          <ac:chgData name="杉本　朋之" userId="1f28f24f-88ab-4ac7-a6c6-01be10b5a46d" providerId="ADAL" clId="{776FC8FB-BAC7-46B6-A99A-8AF0BB2921CE}" dt="2022-12-08T09:17:30.888" v="1551" actId="478"/>
          <ac:picMkLst>
            <pc:docMk/>
            <pc:sldMk cId="3591929577" sldId="301"/>
            <ac:picMk id="241" creationId="{121EE822-3DD7-5F44-A6CA-AAA0EC10985C}"/>
          </ac:picMkLst>
        </pc:picChg>
      </pc:sldChg>
      <pc:sldChg chg="delSp modSp mod">
        <pc:chgData name="杉本　朋之" userId="1f28f24f-88ab-4ac7-a6c6-01be10b5a46d" providerId="ADAL" clId="{776FC8FB-BAC7-46B6-A99A-8AF0BB2921CE}" dt="2022-12-08T01:41:51.855" v="4" actId="1076"/>
        <pc:sldMkLst>
          <pc:docMk/>
          <pc:sldMk cId="2808268773" sldId="309"/>
        </pc:sldMkLst>
        <pc:spChg chg="mod">
          <ac:chgData name="杉本　朋之" userId="1f28f24f-88ab-4ac7-a6c6-01be10b5a46d" providerId="ADAL" clId="{776FC8FB-BAC7-46B6-A99A-8AF0BB2921CE}" dt="2022-12-08T01:41:51.855" v="4" actId="1076"/>
          <ac:spMkLst>
            <pc:docMk/>
            <pc:sldMk cId="2808268773" sldId="309"/>
            <ac:spMk id="10" creationId="{CC222043-D5D6-0CA7-BDE7-D274E6ED367C}"/>
          </ac:spMkLst>
        </pc:spChg>
        <pc:spChg chg="del">
          <ac:chgData name="杉本　朋之" userId="1f28f24f-88ab-4ac7-a6c6-01be10b5a46d" providerId="ADAL" clId="{776FC8FB-BAC7-46B6-A99A-8AF0BB2921CE}" dt="2022-12-08T01:41:42.889" v="2" actId="478"/>
          <ac:spMkLst>
            <pc:docMk/>
            <pc:sldMk cId="2808268773" sldId="309"/>
            <ac:spMk id="40" creationId="{AC6DD322-01E2-8C4F-9321-0744860F5282}"/>
          </ac:spMkLst>
        </pc:spChg>
      </pc:sldChg>
      <pc:sldChg chg="modSp mod">
        <pc:chgData name="杉本　朋之" userId="1f28f24f-88ab-4ac7-a6c6-01be10b5a46d" providerId="ADAL" clId="{776FC8FB-BAC7-46B6-A99A-8AF0BB2921CE}" dt="2022-12-08T01:52:21.283" v="372" actId="20577"/>
        <pc:sldMkLst>
          <pc:docMk/>
          <pc:sldMk cId="674061545" sldId="310"/>
        </pc:sldMkLst>
        <pc:spChg chg="mod">
          <ac:chgData name="杉本　朋之" userId="1f28f24f-88ab-4ac7-a6c6-01be10b5a46d" providerId="ADAL" clId="{776FC8FB-BAC7-46B6-A99A-8AF0BB2921CE}" dt="2022-12-08T01:52:21.283" v="372" actId="20577"/>
          <ac:spMkLst>
            <pc:docMk/>
            <pc:sldMk cId="674061545" sldId="310"/>
            <ac:spMk id="2" creationId="{C11D3B5A-ABF3-A233-B020-A3B11DE5AD9C}"/>
          </ac:spMkLst>
        </pc:spChg>
      </pc:sldChg>
      <pc:sldChg chg="modSp mod">
        <pc:chgData name="杉本　朋之" userId="1f28f24f-88ab-4ac7-a6c6-01be10b5a46d" providerId="ADAL" clId="{776FC8FB-BAC7-46B6-A99A-8AF0BB2921CE}" dt="2022-12-08T01:51:12.514" v="348" actId="255"/>
        <pc:sldMkLst>
          <pc:docMk/>
          <pc:sldMk cId="3940331038" sldId="314"/>
        </pc:sldMkLst>
        <pc:spChg chg="mod">
          <ac:chgData name="杉本　朋之" userId="1f28f24f-88ab-4ac7-a6c6-01be10b5a46d" providerId="ADAL" clId="{776FC8FB-BAC7-46B6-A99A-8AF0BB2921CE}" dt="2022-12-08T01:50:17.096" v="293" actId="255"/>
          <ac:spMkLst>
            <pc:docMk/>
            <pc:sldMk cId="3940331038" sldId="314"/>
            <ac:spMk id="69" creationId="{692A6F6D-7642-48FD-BA44-8AB01147C54A}"/>
          </ac:spMkLst>
        </pc:spChg>
        <pc:spChg chg="mod">
          <ac:chgData name="杉本　朋之" userId="1f28f24f-88ab-4ac7-a6c6-01be10b5a46d" providerId="ADAL" clId="{776FC8FB-BAC7-46B6-A99A-8AF0BB2921CE}" dt="2022-12-08T01:49:28.658" v="267" actId="20577"/>
          <ac:spMkLst>
            <pc:docMk/>
            <pc:sldMk cId="3940331038" sldId="314"/>
            <ac:spMk id="70" creationId="{C70B5324-319C-48FC-AB6D-8C3358153735}"/>
          </ac:spMkLst>
        </pc:spChg>
        <pc:spChg chg="mod">
          <ac:chgData name="杉本　朋之" userId="1f28f24f-88ab-4ac7-a6c6-01be10b5a46d" providerId="ADAL" clId="{776FC8FB-BAC7-46B6-A99A-8AF0BB2921CE}" dt="2022-12-08T01:51:12.514" v="348" actId="255"/>
          <ac:spMkLst>
            <pc:docMk/>
            <pc:sldMk cId="3940331038" sldId="314"/>
            <ac:spMk id="72" creationId="{FF56AAEB-73BB-406D-B515-0F7707145887}"/>
          </ac:spMkLst>
        </pc:spChg>
      </pc:sldChg>
      <pc:sldChg chg="delSp mod">
        <pc:chgData name="杉本　朋之" userId="1f28f24f-88ab-4ac7-a6c6-01be10b5a46d" providerId="ADAL" clId="{776FC8FB-BAC7-46B6-A99A-8AF0BB2921CE}" dt="2022-11-30T11:06:48.430" v="0" actId="478"/>
        <pc:sldMkLst>
          <pc:docMk/>
          <pc:sldMk cId="1632270323" sldId="318"/>
        </pc:sldMkLst>
        <pc:spChg chg="del">
          <ac:chgData name="杉本　朋之" userId="1f28f24f-88ab-4ac7-a6c6-01be10b5a46d" providerId="ADAL" clId="{776FC8FB-BAC7-46B6-A99A-8AF0BB2921CE}" dt="2022-11-30T11:06:48.430" v="0" actId="478"/>
          <ac:spMkLst>
            <pc:docMk/>
            <pc:sldMk cId="1632270323" sldId="318"/>
            <ac:spMk id="31" creationId="{D69274D9-B159-47B8-924A-6ACDFB95D5E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4158052324771795E-2"/>
          <c:y val="0.115202938550207"/>
          <c:w val="0.88591068873112"/>
          <c:h val="0.80052195795113201"/>
        </c:manualLayout>
      </c:layout>
      <c:pieChart>
        <c:varyColors val="1"/>
        <c:ser>
          <c:idx val="0"/>
          <c:order val="0"/>
          <c:tx>
            <c:strRef>
              <c:f>Sheet1!$B$1</c:f>
              <c:strCache>
                <c:ptCount val="1"/>
                <c:pt idx="0">
                  <c:v>売上高</c:v>
                </c:pt>
              </c:strCache>
            </c:strRef>
          </c:tx>
          <c:spPr>
            <a:solidFill>
              <a:srgbClr val="00A8D9"/>
            </a:solidFill>
            <a:ln w="19050" cmpd="sng">
              <a:solidFill>
                <a:schemeClr val="bg1"/>
              </a:solidFill>
            </a:ln>
          </c:spPr>
          <c:dPt>
            <c:idx val="0"/>
            <c:bubble3D val="0"/>
            <c:spPr>
              <a:solidFill>
                <a:srgbClr val="00A8D9"/>
              </a:solidFill>
              <a:ln w="19050" cmpd="sng">
                <a:solidFill>
                  <a:schemeClr val="bg1"/>
                </a:solidFill>
              </a:ln>
              <a:effectLst/>
            </c:spPr>
            <c:extLst>
              <c:ext xmlns:c16="http://schemas.microsoft.com/office/drawing/2014/chart" uri="{C3380CC4-5D6E-409C-BE32-E72D297353CC}">
                <c16:uniqueId val="{00000001-BD9A-4393-80FF-5F6B176D4F65}"/>
              </c:ext>
            </c:extLst>
          </c:dPt>
          <c:dPt>
            <c:idx val="1"/>
            <c:bubble3D val="0"/>
            <c:spPr>
              <a:solidFill>
                <a:srgbClr val="F39FAC"/>
              </a:solidFill>
              <a:ln w="19050" cmpd="sng">
                <a:solidFill>
                  <a:schemeClr val="bg1"/>
                </a:solidFill>
              </a:ln>
              <a:effectLst/>
            </c:spPr>
            <c:extLst>
              <c:ext xmlns:c16="http://schemas.microsoft.com/office/drawing/2014/chart" uri="{C3380CC4-5D6E-409C-BE32-E72D297353CC}">
                <c16:uniqueId val="{00000003-BD9A-4393-80FF-5F6B176D4F65}"/>
              </c:ext>
            </c:extLst>
          </c:dPt>
          <c:cat>
            <c:numRef>
              <c:f>Sheet1!$A$2:$A$5</c:f>
              <c:numCache>
                <c:formatCode>General</c:formatCode>
                <c:ptCount val="4"/>
              </c:numCache>
            </c:numRef>
          </c:cat>
          <c:val>
            <c:numRef>
              <c:f>Sheet1!$B$2:$B$5</c:f>
              <c:numCache>
                <c:formatCode>General</c:formatCode>
                <c:ptCount val="4"/>
                <c:pt idx="0">
                  <c:v>51.2</c:v>
                </c:pt>
                <c:pt idx="1">
                  <c:v>48.8</c:v>
                </c:pt>
              </c:numCache>
            </c:numRef>
          </c:val>
          <c:extLst>
            <c:ext xmlns:c16="http://schemas.microsoft.com/office/drawing/2014/chart" uri="{C3380CC4-5D6E-409C-BE32-E72D297353CC}">
              <c16:uniqueId val="{00000004-BD9A-4393-80FF-5F6B176D4F6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158052324771795E-2"/>
          <c:y val="0.115202938550207"/>
          <c:w val="0.88591068873112"/>
          <c:h val="0.80052195795113201"/>
        </c:manualLayout>
      </c:layout>
      <c:pieChart>
        <c:varyColors val="1"/>
        <c:ser>
          <c:idx val="0"/>
          <c:order val="0"/>
          <c:tx>
            <c:strRef>
              <c:f>Sheet1!$B$1</c:f>
              <c:strCache>
                <c:ptCount val="1"/>
                <c:pt idx="0">
                  <c:v>売上高</c:v>
                </c:pt>
              </c:strCache>
            </c:strRef>
          </c:tx>
          <c:spPr>
            <a:ln w="19050">
              <a:solidFill>
                <a:sysClr val="window" lastClr="FFFFFF"/>
              </a:solidFill>
            </a:ln>
            <a:effectLst/>
          </c:spPr>
          <c:dPt>
            <c:idx val="0"/>
            <c:bubble3D val="0"/>
            <c:spPr>
              <a:solidFill>
                <a:srgbClr val="00CBE8"/>
              </a:solidFill>
              <a:ln w="19050">
                <a:solidFill>
                  <a:sysClr val="window" lastClr="FFFFFF"/>
                </a:solidFill>
              </a:ln>
              <a:effectLst/>
            </c:spPr>
            <c:extLst>
              <c:ext xmlns:c16="http://schemas.microsoft.com/office/drawing/2014/chart" uri="{C3380CC4-5D6E-409C-BE32-E72D297353CC}">
                <c16:uniqueId val="{00000001-D6C3-4E70-B58F-5AD735ABA283}"/>
              </c:ext>
            </c:extLst>
          </c:dPt>
          <c:dPt>
            <c:idx val="1"/>
            <c:bubble3D val="0"/>
            <c:spPr>
              <a:solidFill>
                <a:srgbClr val="00B9E0"/>
              </a:solidFill>
              <a:ln w="19050">
                <a:solidFill>
                  <a:sysClr val="window" lastClr="FFFFFF"/>
                </a:solidFill>
              </a:ln>
              <a:effectLst/>
            </c:spPr>
            <c:extLst>
              <c:ext xmlns:c16="http://schemas.microsoft.com/office/drawing/2014/chart" uri="{C3380CC4-5D6E-409C-BE32-E72D297353CC}">
                <c16:uniqueId val="{00000003-D6C3-4E70-B58F-5AD735ABA283}"/>
              </c:ext>
            </c:extLst>
          </c:dPt>
          <c:dPt>
            <c:idx val="2"/>
            <c:bubble3D val="0"/>
            <c:spPr>
              <a:solidFill>
                <a:srgbClr val="00A8D9"/>
              </a:solidFill>
              <a:ln w="19050">
                <a:solidFill>
                  <a:sysClr val="window" lastClr="FFFFFF"/>
                </a:solidFill>
              </a:ln>
              <a:effectLst/>
            </c:spPr>
            <c:extLst>
              <c:ext xmlns:c16="http://schemas.microsoft.com/office/drawing/2014/chart" uri="{C3380CC4-5D6E-409C-BE32-E72D297353CC}">
                <c16:uniqueId val="{00000005-D6C3-4E70-B58F-5AD735ABA283}"/>
              </c:ext>
            </c:extLst>
          </c:dPt>
          <c:dPt>
            <c:idx val="3"/>
            <c:bubble3D val="0"/>
            <c:spPr>
              <a:solidFill>
                <a:srgbClr val="9A9A9A"/>
              </a:solidFill>
              <a:ln w="19050">
                <a:solidFill>
                  <a:sysClr val="window" lastClr="FFFFFF"/>
                </a:solidFill>
              </a:ln>
              <a:effectLst/>
            </c:spPr>
            <c:extLst>
              <c:ext xmlns:c16="http://schemas.microsoft.com/office/drawing/2014/chart" uri="{C3380CC4-5D6E-409C-BE32-E72D297353CC}">
                <c16:uniqueId val="{00000007-D6C3-4E70-B58F-5AD735ABA283}"/>
              </c:ext>
            </c:extLst>
          </c:dPt>
          <c:dPt>
            <c:idx val="4"/>
            <c:bubble3D val="0"/>
            <c:spPr>
              <a:solidFill>
                <a:srgbClr val="B4B4B4"/>
              </a:solidFill>
              <a:ln w="19050">
                <a:solidFill>
                  <a:sysClr val="window" lastClr="FFFFFF"/>
                </a:solidFill>
              </a:ln>
              <a:effectLst/>
            </c:spPr>
            <c:extLst>
              <c:ext xmlns:c16="http://schemas.microsoft.com/office/drawing/2014/chart" uri="{C3380CC4-5D6E-409C-BE32-E72D297353CC}">
                <c16:uniqueId val="{00000009-D6C3-4E70-B58F-5AD735ABA283}"/>
              </c:ext>
            </c:extLst>
          </c:dPt>
          <c:dPt>
            <c:idx val="5"/>
            <c:bubble3D val="0"/>
            <c:spPr>
              <a:solidFill>
                <a:srgbClr val="CDCDCD"/>
              </a:solidFill>
              <a:ln w="19050">
                <a:solidFill>
                  <a:sysClr val="window" lastClr="FFFFFF"/>
                </a:solidFill>
              </a:ln>
              <a:effectLst/>
            </c:spPr>
            <c:extLst>
              <c:ext xmlns:c16="http://schemas.microsoft.com/office/drawing/2014/chart" uri="{C3380CC4-5D6E-409C-BE32-E72D297353CC}">
                <c16:uniqueId val="{0000000B-D6C3-4E70-B58F-5AD735ABA283}"/>
              </c:ext>
            </c:extLst>
          </c:dPt>
          <c:cat>
            <c:numRef>
              <c:f>Sheet1!$A$2:$A$7</c:f>
              <c:numCache>
                <c:formatCode>General</c:formatCode>
                <c:ptCount val="6"/>
              </c:numCache>
            </c:numRef>
          </c:cat>
          <c:val>
            <c:numRef>
              <c:f>Sheet1!$B$2:$B$7</c:f>
              <c:numCache>
                <c:formatCode>General</c:formatCode>
                <c:ptCount val="6"/>
                <c:pt idx="0">
                  <c:v>12.76</c:v>
                </c:pt>
                <c:pt idx="1">
                  <c:v>26.29</c:v>
                </c:pt>
                <c:pt idx="2">
                  <c:v>30.35</c:v>
                </c:pt>
                <c:pt idx="3">
                  <c:v>16.510000000000002</c:v>
                </c:pt>
                <c:pt idx="4">
                  <c:v>8.41</c:v>
                </c:pt>
                <c:pt idx="5">
                  <c:v>5.68</c:v>
                </c:pt>
              </c:numCache>
            </c:numRef>
          </c:val>
          <c:extLst>
            <c:ext xmlns:c16="http://schemas.microsoft.com/office/drawing/2014/chart" uri="{C3380CC4-5D6E-409C-BE32-E72D297353CC}">
              <c16:uniqueId val="{0000000C-D6C3-4E70-B58F-5AD735ABA283}"/>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158052324771795E-2"/>
          <c:y val="0.115202938550207"/>
          <c:w val="0.88591068873112"/>
          <c:h val="0.80052195795113201"/>
        </c:manualLayout>
      </c:layout>
      <c:pieChart>
        <c:varyColors val="1"/>
        <c:ser>
          <c:idx val="0"/>
          <c:order val="0"/>
          <c:tx>
            <c:strRef>
              <c:f>Sheet1!$B$1</c:f>
              <c:strCache>
                <c:ptCount val="1"/>
                <c:pt idx="0">
                  <c:v>売上高</c:v>
                </c:pt>
              </c:strCache>
            </c:strRef>
          </c:tx>
          <c:spPr>
            <a:solidFill>
              <a:srgbClr val="00A8D9"/>
            </a:solidFill>
            <a:ln w="19050">
              <a:solidFill>
                <a:sysClr val="window" lastClr="FFFFFF"/>
              </a:solidFill>
            </a:ln>
          </c:spPr>
          <c:dPt>
            <c:idx val="0"/>
            <c:bubble3D val="0"/>
            <c:spPr>
              <a:solidFill>
                <a:srgbClr val="00A8D9"/>
              </a:solidFill>
              <a:ln w="19050">
                <a:solidFill>
                  <a:sysClr val="window" lastClr="FFFFFF"/>
                </a:solidFill>
              </a:ln>
              <a:effectLst/>
            </c:spPr>
            <c:extLst>
              <c:ext xmlns:c16="http://schemas.microsoft.com/office/drawing/2014/chart" uri="{C3380CC4-5D6E-409C-BE32-E72D297353CC}">
                <c16:uniqueId val="{00000001-2789-407A-BA37-1818BF6318B0}"/>
              </c:ext>
            </c:extLst>
          </c:dPt>
          <c:dPt>
            <c:idx val="1"/>
            <c:bubble3D val="0"/>
            <c:spPr>
              <a:solidFill>
                <a:srgbClr val="1FB9DE"/>
              </a:solidFill>
              <a:ln w="19050">
                <a:solidFill>
                  <a:sysClr val="window" lastClr="FFFFFF"/>
                </a:solidFill>
              </a:ln>
              <a:effectLst/>
            </c:spPr>
            <c:extLst>
              <c:ext xmlns:c16="http://schemas.microsoft.com/office/drawing/2014/chart" uri="{C3380CC4-5D6E-409C-BE32-E72D297353CC}">
                <c16:uniqueId val="{00000003-2789-407A-BA37-1818BF6318B0}"/>
              </c:ext>
            </c:extLst>
          </c:dPt>
          <c:dPt>
            <c:idx val="2"/>
            <c:bubble3D val="0"/>
            <c:spPr>
              <a:solidFill>
                <a:srgbClr val="22CBE6"/>
              </a:solidFill>
              <a:ln w="19050">
                <a:solidFill>
                  <a:sysClr val="window" lastClr="FFFFFF"/>
                </a:solidFill>
              </a:ln>
            </c:spPr>
            <c:extLst>
              <c:ext xmlns:c16="http://schemas.microsoft.com/office/drawing/2014/chart" uri="{C3380CC4-5D6E-409C-BE32-E72D297353CC}">
                <c16:uniqueId val="{00000000-E042-7648-B629-FFC103F4D49D}"/>
              </c:ext>
            </c:extLst>
          </c:dPt>
          <c:cat>
            <c:numRef>
              <c:f>Sheet1!$A$2:$A$5</c:f>
              <c:numCache>
                <c:formatCode>General</c:formatCode>
                <c:ptCount val="4"/>
              </c:numCache>
            </c:numRef>
          </c:cat>
          <c:val>
            <c:numRef>
              <c:f>Sheet1!$B$2:$B$5</c:f>
              <c:numCache>
                <c:formatCode>General</c:formatCode>
                <c:ptCount val="4"/>
                <c:pt idx="0">
                  <c:v>82</c:v>
                </c:pt>
                <c:pt idx="1">
                  <c:v>15.7</c:v>
                </c:pt>
                <c:pt idx="2">
                  <c:v>2.2999999999999998</c:v>
                </c:pt>
              </c:numCache>
            </c:numRef>
          </c:val>
          <c:extLst>
            <c:ext xmlns:c16="http://schemas.microsoft.com/office/drawing/2014/chart" uri="{C3380CC4-5D6E-409C-BE32-E72D297353CC}">
              <c16:uniqueId val="{00000004-2789-407A-BA37-1818BF6318B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ja-JP"/>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CFB5C1-71C9-7A4C-99A0-7702D46043C0}" type="datetimeFigureOut">
              <a:rPr kumimoji="1" lang="ja-JP" altLang="en-US" smtClean="0"/>
              <a:t>2022/12/8</a:t>
            </a:fld>
            <a:endParaRPr kumimoji="1" lang="ja-JP" altLang="en-US"/>
          </a:p>
        </p:txBody>
      </p:sp>
      <p:sp>
        <p:nvSpPr>
          <p:cNvPr id="4" name="スライド イメージ プレースホルダー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EC6C8F10-4AA6-CC42-95AD-D3EBFC2048AD}" type="slidenum">
              <a:rPr kumimoji="1" lang="ja-JP" altLang="en-US" smtClean="0"/>
              <a:t>‹#›</a:t>
            </a:fld>
            <a:endParaRPr kumimoji="1" lang="ja-JP" altLang="en-US"/>
          </a:p>
        </p:txBody>
      </p:sp>
    </p:spTree>
    <p:extLst>
      <p:ext uri="{BB962C8B-B14F-4D97-AF65-F5344CB8AC3E}">
        <p14:creationId xmlns:p14="http://schemas.microsoft.com/office/powerpoint/2010/main" val="1407182913"/>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C6C8F10-4AA6-CC42-95AD-D3EBFC2048AD}" type="slidenum">
              <a:rPr kumimoji="1" lang="ja-JP" altLang="en-US" smtClean="0"/>
              <a:t>2</a:t>
            </a:fld>
            <a:endParaRPr kumimoji="1" lang="ja-JP" altLang="en-US"/>
          </a:p>
        </p:txBody>
      </p:sp>
    </p:spTree>
    <p:extLst>
      <p:ext uri="{BB962C8B-B14F-4D97-AF65-F5344CB8AC3E}">
        <p14:creationId xmlns:p14="http://schemas.microsoft.com/office/powerpoint/2010/main" val="2090383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25</a:t>
            </a:fld>
            <a:endParaRPr kumimoji="1" lang="ja-JP" altLang="en-US"/>
          </a:p>
        </p:txBody>
      </p:sp>
    </p:spTree>
    <p:extLst>
      <p:ext uri="{BB962C8B-B14F-4D97-AF65-F5344CB8AC3E}">
        <p14:creationId xmlns:p14="http://schemas.microsoft.com/office/powerpoint/2010/main" val="275013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26</a:t>
            </a:fld>
            <a:endParaRPr kumimoji="1" lang="ja-JP" altLang="en-US"/>
          </a:p>
        </p:txBody>
      </p:sp>
    </p:spTree>
    <p:extLst>
      <p:ext uri="{BB962C8B-B14F-4D97-AF65-F5344CB8AC3E}">
        <p14:creationId xmlns:p14="http://schemas.microsoft.com/office/powerpoint/2010/main" val="76620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27</a:t>
            </a:fld>
            <a:endParaRPr kumimoji="1" lang="ja-JP" altLang="en-US"/>
          </a:p>
        </p:txBody>
      </p:sp>
    </p:spTree>
    <p:extLst>
      <p:ext uri="{BB962C8B-B14F-4D97-AF65-F5344CB8AC3E}">
        <p14:creationId xmlns:p14="http://schemas.microsoft.com/office/powerpoint/2010/main" val="1290438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28</a:t>
            </a:fld>
            <a:endParaRPr kumimoji="1" lang="ja-JP" altLang="en-US"/>
          </a:p>
        </p:txBody>
      </p:sp>
    </p:spTree>
    <p:extLst>
      <p:ext uri="{BB962C8B-B14F-4D97-AF65-F5344CB8AC3E}">
        <p14:creationId xmlns:p14="http://schemas.microsoft.com/office/powerpoint/2010/main" val="232635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29</a:t>
            </a:fld>
            <a:endParaRPr kumimoji="1" lang="ja-JP" altLang="en-US"/>
          </a:p>
        </p:txBody>
      </p:sp>
    </p:spTree>
    <p:extLst>
      <p:ext uri="{BB962C8B-B14F-4D97-AF65-F5344CB8AC3E}">
        <p14:creationId xmlns:p14="http://schemas.microsoft.com/office/powerpoint/2010/main" val="279141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C6C8F10-4AA6-CC42-95AD-D3EBFC2048AD}" type="slidenum">
              <a:rPr kumimoji="1" lang="ja-JP" altLang="en-US" smtClean="0"/>
              <a:t>3</a:t>
            </a:fld>
            <a:endParaRPr kumimoji="1" lang="ja-JP" altLang="en-US"/>
          </a:p>
        </p:txBody>
      </p:sp>
    </p:spTree>
    <p:extLst>
      <p:ext uri="{BB962C8B-B14F-4D97-AF65-F5344CB8AC3E}">
        <p14:creationId xmlns:p14="http://schemas.microsoft.com/office/powerpoint/2010/main" val="3035832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C6C8F10-4AA6-CC42-95AD-D3EBFC2048AD}" type="slidenum">
              <a:rPr kumimoji="1" lang="ja-JP" altLang="en-US" smtClean="0"/>
              <a:t>4</a:t>
            </a:fld>
            <a:endParaRPr kumimoji="1" lang="ja-JP" altLang="en-US"/>
          </a:p>
        </p:txBody>
      </p:sp>
    </p:spTree>
    <p:extLst>
      <p:ext uri="{BB962C8B-B14F-4D97-AF65-F5344CB8AC3E}">
        <p14:creationId xmlns:p14="http://schemas.microsoft.com/office/powerpoint/2010/main" val="122042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C6C8F10-4AA6-CC42-95AD-D3EBFC2048AD}" type="slidenum">
              <a:rPr kumimoji="1" lang="ja-JP" altLang="en-US" smtClean="0"/>
              <a:t>6</a:t>
            </a:fld>
            <a:endParaRPr kumimoji="1" lang="ja-JP" altLang="en-US"/>
          </a:p>
        </p:txBody>
      </p:sp>
    </p:spTree>
    <p:extLst>
      <p:ext uri="{BB962C8B-B14F-4D97-AF65-F5344CB8AC3E}">
        <p14:creationId xmlns:p14="http://schemas.microsoft.com/office/powerpoint/2010/main" val="129823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10</a:t>
            </a:fld>
            <a:endParaRPr kumimoji="1" lang="ja-JP" altLang="en-US"/>
          </a:p>
        </p:txBody>
      </p:sp>
    </p:spTree>
    <p:extLst>
      <p:ext uri="{BB962C8B-B14F-4D97-AF65-F5344CB8AC3E}">
        <p14:creationId xmlns:p14="http://schemas.microsoft.com/office/powerpoint/2010/main" val="102419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21</a:t>
            </a:fld>
            <a:endParaRPr kumimoji="1" lang="ja-JP" altLang="en-US"/>
          </a:p>
        </p:txBody>
      </p:sp>
    </p:spTree>
    <p:extLst>
      <p:ext uri="{BB962C8B-B14F-4D97-AF65-F5344CB8AC3E}">
        <p14:creationId xmlns:p14="http://schemas.microsoft.com/office/powerpoint/2010/main" val="4283457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22</a:t>
            </a:fld>
            <a:endParaRPr kumimoji="1" lang="ja-JP" altLang="en-US"/>
          </a:p>
        </p:txBody>
      </p:sp>
    </p:spTree>
    <p:extLst>
      <p:ext uri="{BB962C8B-B14F-4D97-AF65-F5344CB8AC3E}">
        <p14:creationId xmlns:p14="http://schemas.microsoft.com/office/powerpoint/2010/main" val="428345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23</a:t>
            </a:fld>
            <a:endParaRPr kumimoji="1" lang="ja-JP" altLang="en-US"/>
          </a:p>
        </p:txBody>
      </p:sp>
    </p:spTree>
    <p:extLst>
      <p:ext uri="{BB962C8B-B14F-4D97-AF65-F5344CB8AC3E}">
        <p14:creationId xmlns:p14="http://schemas.microsoft.com/office/powerpoint/2010/main" val="428345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6C8F10-4AA6-CC42-95AD-D3EBFC2048AD}" type="slidenum">
              <a:rPr kumimoji="1" lang="ja-JP" altLang="en-US" smtClean="0"/>
              <a:t>24</a:t>
            </a:fld>
            <a:endParaRPr kumimoji="1" lang="ja-JP" altLang="en-US"/>
          </a:p>
        </p:txBody>
      </p:sp>
    </p:spTree>
    <p:extLst>
      <p:ext uri="{BB962C8B-B14F-4D97-AF65-F5344CB8AC3E}">
        <p14:creationId xmlns:p14="http://schemas.microsoft.com/office/powerpoint/2010/main" val="23974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77026"/>
          </a:xfrm>
          <a:prstGeom prst="rect">
            <a:avLst/>
          </a:prstGeom>
        </p:spPr>
        <p:txBody>
          <a:bodyPr wrap="square" lIns="0" tIns="0" rIns="0" bIns="0">
            <a:spAutoFit/>
          </a:bodyPr>
          <a:lstStyle>
            <a:lvl1pPr>
              <a:defRPr>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3" name="Holder 3"/>
          <p:cNvSpPr>
            <a:spLocks noGrp="1"/>
          </p:cNvSpPr>
          <p:nvPr>
            <p:ph type="subTitle" idx="4"/>
          </p:nvPr>
        </p:nvSpPr>
        <p:spPr>
          <a:xfrm>
            <a:off x="1828800" y="3840480"/>
            <a:ext cx="8534400" cy="192360"/>
          </a:xfrm>
          <a:prstGeom prst="rect">
            <a:avLst/>
          </a:prstGeom>
        </p:spPr>
        <p:txBody>
          <a:bodyPr wrap="square" lIns="0" tIns="0" rIns="0" bIns="0">
            <a:spAutoFit/>
          </a:bodyPr>
          <a:lstStyle>
            <a:lvl1pPr>
              <a:defRPr>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4" name="Holder 4"/>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5" name="Holder 5"/>
          <p:cNvSpPr>
            <a:spLocks noGrp="1"/>
          </p:cNvSpPr>
          <p:nvPr>
            <p:ph type="dt" sz="half" idx="6"/>
          </p:nvPr>
        </p:nvSpPr>
        <p:spPr>
          <a:xfrm>
            <a:off x="609600" y="6377941"/>
            <a:ext cx="2804160" cy="276999"/>
          </a:xfrm>
        </p:spPr>
        <p:txBody>
          <a:bodyPr lIns="0" tIns="0" rIns="0" bIns="0"/>
          <a:lstStyle>
            <a:lvl1pPr algn="l">
              <a:defRPr>
                <a:solidFill>
                  <a:schemeClr val="tx1">
                    <a:tint val="75000"/>
                  </a:schemeClr>
                </a:solidFill>
                <a:latin typeface="游ゴシック" panose="020B0400000000000000" pitchFamily="50" charset="-128"/>
                <a:ea typeface="游ゴシック" panose="020B0400000000000000" pitchFamily="50" charset="-128"/>
              </a:defRPr>
            </a:lvl1pPr>
          </a:lstStyle>
          <a:p>
            <a:fld id="{C34F24E5-D856-464E-8949-306ADE4DEBFE}" type="datetime1">
              <a:t>2022/12/8</a:t>
            </a:fld>
            <a:endParaRPr lang="en-US"/>
          </a:p>
        </p:txBody>
      </p:sp>
      <p:sp>
        <p:nvSpPr>
          <p:cNvPr id="6" name="Holder 6"/>
          <p:cNvSpPr>
            <a:spLocks noGrp="1"/>
          </p:cNvSpPr>
          <p:nvPr>
            <p:ph type="sldNum" sz="quarter" idx="7"/>
          </p:nvPr>
        </p:nvSpPr>
        <p:spPr>
          <a:xfrm>
            <a:off x="8778240" y="6377941"/>
            <a:ext cx="2804160" cy="276999"/>
          </a:xfrm>
        </p:spPr>
        <p:txBody>
          <a:bodyPr lIns="0" tIns="0" rIns="0" bIns="0"/>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50" b="1" i="0">
                <a:solidFill>
                  <a:srgbClr val="00A8D9"/>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3" name="Holder 3"/>
          <p:cNvSpPr>
            <a:spLocks noGrp="1"/>
          </p:cNvSpPr>
          <p:nvPr>
            <p:ph type="body" idx="1"/>
          </p:nvPr>
        </p:nvSpPr>
        <p:spPr/>
        <p:txBody>
          <a:bodyPr lIns="0" tIns="0" rIns="0" bIns="0"/>
          <a:lstStyle>
            <a:lvl1pPr>
              <a:defRPr sz="1250" b="1" i="0">
                <a:solidFill>
                  <a:srgbClr val="4B4B4B"/>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4" name="Holder 4"/>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5" name="Holder 5"/>
          <p:cNvSpPr>
            <a:spLocks noGrp="1"/>
          </p:cNvSpPr>
          <p:nvPr>
            <p:ph type="dt" sz="half" idx="6"/>
          </p:nvPr>
        </p:nvSpPr>
        <p:spPr>
          <a:xfrm>
            <a:off x="609600" y="6377941"/>
            <a:ext cx="2804160" cy="276999"/>
          </a:xfrm>
        </p:spPr>
        <p:txBody>
          <a:bodyPr lIns="0" tIns="0" rIns="0" bIns="0"/>
          <a:lstStyle>
            <a:lvl1pPr algn="l">
              <a:defRPr>
                <a:solidFill>
                  <a:schemeClr val="tx1">
                    <a:tint val="75000"/>
                  </a:schemeClr>
                </a:solidFill>
                <a:latin typeface="游ゴシック" panose="020B0400000000000000" pitchFamily="50" charset="-128"/>
                <a:ea typeface="游ゴシック" panose="020B0400000000000000" pitchFamily="50" charset="-128"/>
              </a:defRPr>
            </a:lvl1pPr>
          </a:lstStyle>
          <a:p>
            <a:fld id="{C119A8B8-7F37-6C42-839B-F4F0D8E24007}" type="datetime1">
              <a:t>2022/12/8</a:t>
            </a:fld>
            <a:endParaRPr lang="en-US"/>
          </a:p>
        </p:txBody>
      </p:sp>
      <p:sp>
        <p:nvSpPr>
          <p:cNvPr id="6" name="Holder 6"/>
          <p:cNvSpPr>
            <a:spLocks noGrp="1"/>
          </p:cNvSpPr>
          <p:nvPr>
            <p:ph type="sldNum" sz="quarter" idx="7"/>
          </p:nvPr>
        </p:nvSpPr>
        <p:spPr>
          <a:xfrm>
            <a:off x="8778240" y="6377941"/>
            <a:ext cx="2804160" cy="276999"/>
          </a:xfrm>
        </p:spPr>
        <p:txBody>
          <a:bodyPr lIns="0" tIns="0" rIns="0" bIns="0"/>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50" b="1" i="0">
                <a:solidFill>
                  <a:srgbClr val="00A8D9"/>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3" name="Holder 3"/>
          <p:cNvSpPr>
            <a:spLocks noGrp="1"/>
          </p:cNvSpPr>
          <p:nvPr>
            <p:ph sz="half" idx="2"/>
          </p:nvPr>
        </p:nvSpPr>
        <p:spPr>
          <a:xfrm>
            <a:off x="609600" y="1577340"/>
            <a:ext cx="5303520" cy="192360"/>
          </a:xfrm>
          <a:prstGeom prst="rect">
            <a:avLst/>
          </a:prstGeom>
        </p:spPr>
        <p:txBody>
          <a:bodyPr wrap="square" lIns="0" tIns="0" rIns="0" bIns="0">
            <a:spAutoFit/>
          </a:bodyPr>
          <a:lstStyle>
            <a:lvl1pPr>
              <a:defRPr>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4" name="Holder 4"/>
          <p:cNvSpPr>
            <a:spLocks noGrp="1"/>
          </p:cNvSpPr>
          <p:nvPr>
            <p:ph sz="half" idx="3"/>
          </p:nvPr>
        </p:nvSpPr>
        <p:spPr>
          <a:xfrm>
            <a:off x="6278880" y="1577340"/>
            <a:ext cx="5303520" cy="192360"/>
          </a:xfrm>
          <a:prstGeom prst="rect">
            <a:avLst/>
          </a:prstGeom>
        </p:spPr>
        <p:txBody>
          <a:bodyPr wrap="square" lIns="0" tIns="0" rIns="0" bIns="0">
            <a:spAutoFit/>
          </a:bodyPr>
          <a:lstStyle>
            <a:lvl1pPr>
              <a:defRPr>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5" name="Holder 5"/>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6" name="Holder 6"/>
          <p:cNvSpPr>
            <a:spLocks noGrp="1"/>
          </p:cNvSpPr>
          <p:nvPr>
            <p:ph type="dt" sz="half" idx="6"/>
          </p:nvPr>
        </p:nvSpPr>
        <p:spPr>
          <a:xfrm>
            <a:off x="609600" y="6377941"/>
            <a:ext cx="2804160" cy="276999"/>
          </a:xfrm>
        </p:spPr>
        <p:txBody>
          <a:bodyPr lIns="0" tIns="0" rIns="0" bIns="0"/>
          <a:lstStyle>
            <a:lvl1pPr algn="l">
              <a:defRPr>
                <a:solidFill>
                  <a:schemeClr val="tx1">
                    <a:tint val="75000"/>
                  </a:schemeClr>
                </a:solidFill>
                <a:latin typeface="游ゴシック" panose="020B0400000000000000" pitchFamily="50" charset="-128"/>
                <a:ea typeface="游ゴシック" panose="020B0400000000000000" pitchFamily="50" charset="-128"/>
              </a:defRPr>
            </a:lvl1pPr>
          </a:lstStyle>
          <a:p>
            <a:fld id="{2D65A1CA-1BDE-C54F-AB56-2CE26EF2DD56}" type="datetime1">
              <a:t>2022/12/8</a:t>
            </a:fld>
            <a:endParaRPr lang="en-US"/>
          </a:p>
        </p:txBody>
      </p:sp>
      <p:sp>
        <p:nvSpPr>
          <p:cNvPr id="7" name="Holder 7"/>
          <p:cNvSpPr>
            <a:spLocks noGrp="1"/>
          </p:cNvSpPr>
          <p:nvPr>
            <p:ph type="sldNum" sz="quarter" idx="7"/>
          </p:nvPr>
        </p:nvSpPr>
        <p:spPr>
          <a:xfrm>
            <a:off x="8778240" y="6377941"/>
            <a:ext cx="2804160" cy="276999"/>
          </a:xfrm>
        </p:spPr>
        <p:txBody>
          <a:bodyPr lIns="0" tIns="0" rIns="0" bIns="0"/>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50" b="1" i="0">
                <a:solidFill>
                  <a:srgbClr val="00A8D9"/>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endParaRPr dirty="0"/>
          </a:p>
        </p:txBody>
      </p:sp>
      <p:sp>
        <p:nvSpPr>
          <p:cNvPr id="3" name="Holder 3"/>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4" name="Holder 4"/>
          <p:cNvSpPr>
            <a:spLocks noGrp="1"/>
          </p:cNvSpPr>
          <p:nvPr>
            <p:ph type="dt" sz="half" idx="6"/>
          </p:nvPr>
        </p:nvSpPr>
        <p:spPr>
          <a:xfrm>
            <a:off x="609600" y="6377941"/>
            <a:ext cx="2804160" cy="276999"/>
          </a:xfrm>
        </p:spPr>
        <p:txBody>
          <a:bodyPr lIns="0" tIns="0" rIns="0" bIns="0"/>
          <a:lstStyle>
            <a:lvl1pPr algn="l">
              <a:defRPr>
                <a:solidFill>
                  <a:schemeClr val="tx1">
                    <a:tint val="75000"/>
                  </a:schemeClr>
                </a:solidFill>
                <a:latin typeface="游ゴシック" panose="020B0400000000000000" pitchFamily="50" charset="-128"/>
                <a:ea typeface="游ゴシック" panose="020B0400000000000000" pitchFamily="50" charset="-128"/>
              </a:defRPr>
            </a:lvl1pPr>
          </a:lstStyle>
          <a:p>
            <a:fld id="{4E534842-4168-844F-8AD2-EBC7B2D39B5F}" type="datetime1">
              <a:t>2022/12/8</a:t>
            </a:fld>
            <a:endParaRPr lang="en-US"/>
          </a:p>
        </p:txBody>
      </p:sp>
      <p:sp>
        <p:nvSpPr>
          <p:cNvPr id="5" name="Holder 5"/>
          <p:cNvSpPr>
            <a:spLocks noGrp="1"/>
          </p:cNvSpPr>
          <p:nvPr>
            <p:ph type="sldNum" sz="quarter" idx="7"/>
          </p:nvPr>
        </p:nvSpPr>
        <p:spPr>
          <a:xfrm>
            <a:off x="8778240" y="6377941"/>
            <a:ext cx="2804160" cy="276999"/>
          </a:xfrm>
        </p:spPr>
        <p:txBody>
          <a:bodyPr lIns="0" tIns="0" rIns="0" bIns="0"/>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Only">
    <p:spTree>
      <p:nvGrpSpPr>
        <p:cNvPr id="1" name=""/>
        <p:cNvGrpSpPr/>
        <p:nvPr/>
      </p:nvGrpSpPr>
      <p:grpSpPr>
        <a:xfrm>
          <a:off x="0" y="0"/>
          <a:ext cx="0" cy="0"/>
          <a:chOff x="0" y="0"/>
          <a:chExt cx="0" cy="0"/>
        </a:xfrm>
      </p:grpSpPr>
      <p:sp>
        <p:nvSpPr>
          <p:cNvPr id="15" name="直角三角形 14">
            <a:extLst>
              <a:ext uri="{FF2B5EF4-FFF2-40B4-BE49-F238E27FC236}">
                <a16:creationId xmlns:a16="http://schemas.microsoft.com/office/drawing/2014/main" id="{20602942-2223-0882-20F3-3AEE3AB024D1}"/>
              </a:ext>
            </a:extLst>
          </p:cNvPr>
          <p:cNvSpPr/>
          <p:nvPr userDrawn="1"/>
        </p:nvSpPr>
        <p:spPr>
          <a:xfrm flipH="1">
            <a:off x="11694694" y="6416842"/>
            <a:ext cx="497304" cy="457199"/>
          </a:xfrm>
          <a:prstGeom prst="rtTriangle">
            <a:avLst/>
          </a:prstGeom>
          <a:solidFill>
            <a:schemeClr val="accent1"/>
          </a:solidFill>
        </p:spPr>
        <p:txBody>
          <a:bodyPr wrap="square" lIns="0" tIns="0" rIns="0" bIns="0" rtlCol="0" anchor="ctr"/>
          <a:lstStyle/>
          <a:p>
            <a:pPr algn="ctr"/>
            <a:endParaRPr kumimoji="1" lang="ja-JP" altLang="en-US"/>
          </a:p>
        </p:txBody>
      </p:sp>
      <p:sp>
        <p:nvSpPr>
          <p:cNvPr id="2" name="Holder 2"/>
          <p:cNvSpPr>
            <a:spLocks noGrp="1"/>
          </p:cNvSpPr>
          <p:nvPr>
            <p:ph type="title"/>
          </p:nvPr>
        </p:nvSpPr>
        <p:spPr>
          <a:xfrm>
            <a:off x="1715019" y="118207"/>
            <a:ext cx="7393812" cy="705758"/>
          </a:xfrm>
        </p:spPr>
        <p:txBody>
          <a:bodyPr wrap="none" lIns="0" tIns="0" rIns="0" bIns="0" anchor="ctr" anchorCtr="0">
            <a:noAutofit/>
          </a:bodyPr>
          <a:lstStyle>
            <a:lvl1pPr>
              <a:lnSpc>
                <a:spcPct val="100000"/>
              </a:lnSpc>
              <a:defRPr kumimoji="1" sz="2000" b="1" kern="1200" spc="-40" dirty="0">
                <a:solidFill>
                  <a:schemeClr val="accent1">
                    <a:lumMod val="75000"/>
                  </a:schemeClr>
                </a:solidFill>
                <a:latin typeface="游ゴシック" panose="020B0400000000000000" pitchFamily="50" charset="-128"/>
                <a:ea typeface="游ゴシック" panose="020B0400000000000000" pitchFamily="50" charset="-128"/>
                <a:cs typeface="游ゴシック体 ボールド"/>
              </a:defRPr>
            </a:lvl1pPr>
          </a:lstStyle>
          <a:p>
            <a:endParaRPr dirty="0"/>
          </a:p>
        </p:txBody>
      </p:sp>
      <p:sp>
        <p:nvSpPr>
          <p:cNvPr id="3" name="Holder 3"/>
          <p:cNvSpPr>
            <a:spLocks noGrp="1"/>
          </p:cNvSpPr>
          <p:nvPr>
            <p:ph type="ftr" sz="quarter" idx="5"/>
          </p:nvPr>
        </p:nvSpPr>
        <p:spPr>
          <a:xfrm>
            <a:off x="4145280" y="6600660"/>
            <a:ext cx="3901440" cy="169277"/>
          </a:xfrm>
        </p:spPr>
        <p:txBody>
          <a:bodyPr lIns="0" tIns="0" rIns="0" bIns="0"/>
          <a:lstStyle>
            <a:lvl1pPr algn="ctr">
              <a:defRPr sz="1100" b="0">
                <a:solidFill>
                  <a:schemeClr val="accent1"/>
                </a:solidFill>
                <a:latin typeface="游ゴシック" panose="020B0400000000000000" pitchFamily="50" charset="-128"/>
                <a:ea typeface="游ゴシック" panose="020B0400000000000000" pitchFamily="50" charset="-128"/>
              </a:defRPr>
            </a:lvl1pPr>
          </a:lstStyle>
          <a:p>
            <a:endParaRPr lang="ja-JP" altLang="en-US"/>
          </a:p>
        </p:txBody>
      </p:sp>
      <p:sp>
        <p:nvSpPr>
          <p:cNvPr id="4" name="Holder 4"/>
          <p:cNvSpPr>
            <a:spLocks noGrp="1"/>
          </p:cNvSpPr>
          <p:nvPr>
            <p:ph type="dt" sz="half" idx="6"/>
          </p:nvPr>
        </p:nvSpPr>
        <p:spPr>
          <a:xfrm>
            <a:off x="609600" y="6600660"/>
            <a:ext cx="2804160" cy="169277"/>
          </a:xfrm>
        </p:spPr>
        <p:txBody>
          <a:bodyPr lIns="0" tIns="0" rIns="0" bIns="0"/>
          <a:lstStyle>
            <a:lvl1pPr algn="l">
              <a:defRPr sz="1100" b="0">
                <a:solidFill>
                  <a:schemeClr val="accent1"/>
                </a:solidFill>
                <a:latin typeface="游ゴシック" panose="020B0400000000000000" pitchFamily="50" charset="-128"/>
                <a:ea typeface="游ゴシック" panose="020B0400000000000000" pitchFamily="50" charset="-128"/>
              </a:defRPr>
            </a:lvl1pPr>
          </a:lstStyle>
          <a:p>
            <a:fld id="{7D76EB51-D7DE-AD4D-92CC-07C5E408C6FE}" type="datetime1">
              <a:t>2022/12/8</a:t>
            </a:fld>
            <a:endParaRPr lang="en-US" dirty="0"/>
          </a:p>
        </p:txBody>
      </p:sp>
      <p:sp>
        <p:nvSpPr>
          <p:cNvPr id="5" name="Holder 5"/>
          <p:cNvSpPr>
            <a:spLocks noGrp="1"/>
          </p:cNvSpPr>
          <p:nvPr>
            <p:ph type="sldNum" sz="quarter" idx="7"/>
          </p:nvPr>
        </p:nvSpPr>
        <p:spPr>
          <a:xfrm>
            <a:off x="11902768" y="6616702"/>
            <a:ext cx="321315" cy="184666"/>
          </a:xfrm>
        </p:spPr>
        <p:txBody>
          <a:bodyPr wrap="none" lIns="0" tIns="0" rIns="0" bIns="0">
            <a:noAutofit/>
          </a:bodyPr>
          <a:lstStyle>
            <a:lvl1pPr algn="ctr">
              <a:defRPr sz="1100" b="1">
                <a:solidFill>
                  <a:schemeClr val="bg1"/>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dirty="0"/>
          </a:p>
        </p:txBody>
      </p:sp>
      <p:grpSp>
        <p:nvGrpSpPr>
          <p:cNvPr id="7" name="グループ化 6">
            <a:extLst>
              <a:ext uri="{FF2B5EF4-FFF2-40B4-BE49-F238E27FC236}">
                <a16:creationId xmlns:a16="http://schemas.microsoft.com/office/drawing/2014/main" id="{D723FD29-3742-F9AE-3698-CACBC397F7EF}"/>
              </a:ext>
            </a:extLst>
          </p:cNvPr>
          <p:cNvGrpSpPr/>
          <p:nvPr userDrawn="1"/>
        </p:nvGrpSpPr>
        <p:grpSpPr>
          <a:xfrm>
            <a:off x="589319" y="272736"/>
            <a:ext cx="889665" cy="396000"/>
            <a:chOff x="589319" y="263008"/>
            <a:chExt cx="889665" cy="396000"/>
          </a:xfrm>
        </p:grpSpPr>
        <p:pic>
          <p:nvPicPr>
            <p:cNvPr id="8" name="図 7">
              <a:extLst>
                <a:ext uri="{FF2B5EF4-FFF2-40B4-BE49-F238E27FC236}">
                  <a16:creationId xmlns:a16="http://schemas.microsoft.com/office/drawing/2014/main" id="{FE286C3C-24B2-74D5-DFB2-4703EAD7C2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89319" y="281008"/>
              <a:ext cx="554962" cy="360000"/>
            </a:xfrm>
            <a:prstGeom prst="rect">
              <a:avLst/>
            </a:prstGeom>
          </p:spPr>
        </p:pic>
        <p:grpSp>
          <p:nvGrpSpPr>
            <p:cNvPr id="9" name="グループ化 8">
              <a:extLst>
                <a:ext uri="{FF2B5EF4-FFF2-40B4-BE49-F238E27FC236}">
                  <a16:creationId xmlns:a16="http://schemas.microsoft.com/office/drawing/2014/main" id="{4FCD1497-E0D9-D870-5A88-7440AB1E4265}"/>
                </a:ext>
              </a:extLst>
            </p:cNvPr>
            <p:cNvGrpSpPr>
              <a:grpSpLocks noChangeAspect="1"/>
            </p:cNvGrpSpPr>
            <p:nvPr/>
          </p:nvGrpSpPr>
          <p:grpSpPr>
            <a:xfrm>
              <a:off x="1421118" y="263008"/>
              <a:ext cx="57866" cy="396000"/>
              <a:chOff x="14650278" y="-1769165"/>
              <a:chExt cx="357809" cy="2448723"/>
            </a:xfrm>
          </p:grpSpPr>
          <p:sp>
            <p:nvSpPr>
              <p:cNvPr id="10" name="楕円 9">
                <a:extLst>
                  <a:ext uri="{FF2B5EF4-FFF2-40B4-BE49-F238E27FC236}">
                    <a16:creationId xmlns:a16="http://schemas.microsoft.com/office/drawing/2014/main" id="{FCAAE79A-BA0D-23B7-CAAA-C9B49AE80FB3}"/>
                  </a:ext>
                </a:extLst>
              </p:cNvPr>
              <p:cNvSpPr/>
              <p:nvPr/>
            </p:nvSpPr>
            <p:spPr>
              <a:xfrm>
                <a:off x="14650278" y="-1769165"/>
                <a:ext cx="357809" cy="357809"/>
              </a:xfrm>
              <a:prstGeom prst="ellipse">
                <a:avLst/>
              </a:prstGeom>
              <a:solidFill>
                <a:schemeClr val="tx1"/>
              </a:solidFill>
            </p:spPr>
            <p:txBody>
              <a:bodyPr wrap="square" lIns="0" tIns="0" rIns="0" bIns="0" rtlCol="0" anchor="ctr"/>
              <a:lstStyle/>
              <a:p>
                <a:pPr algn="ctr"/>
                <a:endParaRPr kumimoji="1" lang="ja-JP" altLang="en-US"/>
              </a:p>
            </p:txBody>
          </p:sp>
          <p:sp>
            <p:nvSpPr>
              <p:cNvPr id="11" name="楕円 10">
                <a:extLst>
                  <a:ext uri="{FF2B5EF4-FFF2-40B4-BE49-F238E27FC236}">
                    <a16:creationId xmlns:a16="http://schemas.microsoft.com/office/drawing/2014/main" id="{67AD71B8-3256-CE63-5BB2-29F74A550233}"/>
                  </a:ext>
                </a:extLst>
              </p:cNvPr>
              <p:cNvSpPr/>
              <p:nvPr/>
            </p:nvSpPr>
            <p:spPr>
              <a:xfrm>
                <a:off x="14650278" y="-1246437"/>
                <a:ext cx="357809" cy="357809"/>
              </a:xfrm>
              <a:prstGeom prst="ellipse">
                <a:avLst/>
              </a:prstGeom>
              <a:solidFill>
                <a:schemeClr val="accent1"/>
              </a:solidFill>
            </p:spPr>
            <p:txBody>
              <a:bodyPr wrap="square" lIns="0" tIns="0" rIns="0" bIns="0" rtlCol="0" anchor="ctr"/>
              <a:lstStyle/>
              <a:p>
                <a:pPr algn="ctr"/>
                <a:endParaRPr kumimoji="1" lang="ja-JP" altLang="en-US"/>
              </a:p>
            </p:txBody>
          </p:sp>
          <p:sp>
            <p:nvSpPr>
              <p:cNvPr id="12" name="楕円 11">
                <a:extLst>
                  <a:ext uri="{FF2B5EF4-FFF2-40B4-BE49-F238E27FC236}">
                    <a16:creationId xmlns:a16="http://schemas.microsoft.com/office/drawing/2014/main" id="{3A7D22DB-C609-358E-8323-1BAB7ABAE521}"/>
                  </a:ext>
                </a:extLst>
              </p:cNvPr>
              <p:cNvSpPr/>
              <p:nvPr/>
            </p:nvSpPr>
            <p:spPr>
              <a:xfrm>
                <a:off x="14650278" y="-723709"/>
                <a:ext cx="357809" cy="357809"/>
              </a:xfrm>
              <a:prstGeom prst="ellipse">
                <a:avLst/>
              </a:prstGeom>
              <a:solidFill>
                <a:schemeClr val="accent1"/>
              </a:solidFill>
            </p:spPr>
            <p:txBody>
              <a:bodyPr wrap="square" lIns="0" tIns="0" rIns="0" bIns="0" rtlCol="0" anchor="ctr"/>
              <a:lstStyle/>
              <a:p>
                <a:pPr algn="ctr"/>
                <a:endParaRPr kumimoji="1" lang="ja-JP" altLang="en-US"/>
              </a:p>
            </p:txBody>
          </p:sp>
          <p:sp>
            <p:nvSpPr>
              <p:cNvPr id="13" name="楕円 12">
                <a:extLst>
                  <a:ext uri="{FF2B5EF4-FFF2-40B4-BE49-F238E27FC236}">
                    <a16:creationId xmlns:a16="http://schemas.microsoft.com/office/drawing/2014/main" id="{FD76A28F-C566-F75B-CD74-DDB1FEB044ED}"/>
                  </a:ext>
                </a:extLst>
              </p:cNvPr>
              <p:cNvSpPr/>
              <p:nvPr/>
            </p:nvSpPr>
            <p:spPr>
              <a:xfrm>
                <a:off x="14650278" y="-200981"/>
                <a:ext cx="357809" cy="357809"/>
              </a:xfrm>
              <a:prstGeom prst="ellipse">
                <a:avLst/>
              </a:prstGeom>
              <a:solidFill>
                <a:schemeClr val="accent1"/>
              </a:solidFill>
            </p:spPr>
            <p:txBody>
              <a:bodyPr wrap="square" lIns="0" tIns="0" rIns="0" bIns="0" rtlCol="0" anchor="ctr"/>
              <a:lstStyle/>
              <a:p>
                <a:pPr algn="ctr"/>
                <a:endParaRPr kumimoji="1" lang="ja-JP" altLang="en-US"/>
              </a:p>
            </p:txBody>
          </p:sp>
          <p:sp>
            <p:nvSpPr>
              <p:cNvPr id="14" name="楕円 13">
                <a:extLst>
                  <a:ext uri="{FF2B5EF4-FFF2-40B4-BE49-F238E27FC236}">
                    <a16:creationId xmlns:a16="http://schemas.microsoft.com/office/drawing/2014/main" id="{0EB7CD68-71C2-7B67-C89D-47D85B22CC09}"/>
                  </a:ext>
                </a:extLst>
              </p:cNvPr>
              <p:cNvSpPr/>
              <p:nvPr/>
            </p:nvSpPr>
            <p:spPr>
              <a:xfrm>
                <a:off x="14650278" y="321749"/>
                <a:ext cx="357809" cy="357809"/>
              </a:xfrm>
              <a:prstGeom prst="ellipse">
                <a:avLst/>
              </a:prstGeom>
              <a:solidFill>
                <a:schemeClr val="accent1"/>
              </a:solidFill>
            </p:spPr>
            <p:txBody>
              <a:bodyPr wrap="square" lIns="0" tIns="0" rIns="0" bIns="0" rtlCol="0" anchor="ctr"/>
              <a:lstStyle/>
              <a:p>
                <a:pPr algn="ctr"/>
                <a:endParaRPr kumimoji="1" lang="ja-JP" altLang="en-US"/>
              </a:p>
            </p:txBody>
          </p:sp>
        </p:grpSp>
      </p:grpSp>
    </p:spTree>
    <p:extLst>
      <p:ext uri="{BB962C8B-B14F-4D97-AF65-F5344CB8AC3E}">
        <p14:creationId xmlns:p14="http://schemas.microsoft.com/office/powerpoint/2010/main" val="102829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62A05E4-1D3C-3B4E-BEE3-5A3DFBA994D8}" type="datetime1">
              <a:t>2022/12/8</a:t>
            </a:fld>
            <a:endParaRPr lang="en-US"/>
          </a:p>
        </p:txBody>
      </p:sp>
      <p:sp>
        <p:nvSpPr>
          <p:cNvPr id="4" name="Holder 4"/>
          <p:cNvSpPr>
            <a:spLocks noGrp="1"/>
          </p:cNvSpPr>
          <p:nvPr>
            <p:ph type="sldNum" sz="quarter" idx="7"/>
          </p:nvPr>
        </p:nvSpPr>
        <p:spPr>
          <a:xfrm>
            <a:off x="8778240" y="6377941"/>
            <a:ext cx="2804160" cy="276999"/>
          </a:xfrm>
        </p:spPr>
        <p:txBody>
          <a:bodyPr lIns="0" tIns="0" rIns="0" bIns="0"/>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3BE4AD1-8362-EF46-9F53-393514384A4B}" type="datetime1">
              <a:t>2022/12/8</a:t>
            </a:fld>
            <a:endParaRPr lang="en-US"/>
          </a:p>
        </p:txBody>
      </p:sp>
      <p:sp>
        <p:nvSpPr>
          <p:cNvPr id="4" name="Holder 4"/>
          <p:cNvSpPr>
            <a:spLocks noGrp="1"/>
          </p:cNvSpPr>
          <p:nvPr>
            <p:ph type="sldNum" sz="quarter" idx="7"/>
          </p:nvPr>
        </p:nvSpPr>
        <p:spPr>
          <a:xfrm>
            <a:off x="8778240" y="6377941"/>
            <a:ext cx="2804160" cy="276999"/>
          </a:xfrm>
        </p:spPr>
        <p:txBody>
          <a:bodyPr lIns="0" tIns="0" rIns="0" bIns="0"/>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sp>
        <p:nvSpPr>
          <p:cNvPr id="5" name="bk object 16">
            <a:extLst>
              <a:ext uri="{FF2B5EF4-FFF2-40B4-BE49-F238E27FC236}">
                <a16:creationId xmlns:a16="http://schemas.microsoft.com/office/drawing/2014/main" id="{A14EE80D-F369-0644-87C9-5E625550B6BB}"/>
              </a:ext>
            </a:extLst>
          </p:cNvPr>
          <p:cNvSpPr/>
          <p:nvPr userDrawn="1"/>
        </p:nvSpPr>
        <p:spPr>
          <a:xfrm>
            <a:off x="0" y="3047"/>
            <a:ext cx="12192000" cy="68549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図 5">
            <a:extLst>
              <a:ext uri="{FF2B5EF4-FFF2-40B4-BE49-F238E27FC236}">
                <a16:creationId xmlns:a16="http://schemas.microsoft.com/office/drawing/2014/main" id="{703097A4-044F-9146-81CC-2FE3B9E945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4431" y="221066"/>
            <a:ext cx="1943332" cy="396000"/>
          </a:xfrm>
          <a:prstGeom prst="rect">
            <a:avLst/>
          </a:prstGeom>
        </p:spPr>
      </p:pic>
    </p:spTree>
    <p:extLst>
      <p:ext uri="{BB962C8B-B14F-4D97-AF65-F5344CB8AC3E}">
        <p14:creationId xmlns:p14="http://schemas.microsoft.com/office/powerpoint/2010/main" val="240977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descr="withnews_back2.jpg">
            <a:extLst>
              <a:ext uri="{FF2B5EF4-FFF2-40B4-BE49-F238E27FC236}">
                <a16:creationId xmlns:a16="http://schemas.microsoft.com/office/drawing/2014/main" id="{CB3E6523-5593-D7D3-07FB-503D94BA627D}"/>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Holder 2"/>
          <p:cNvSpPr>
            <a:spLocks noGrp="1"/>
          </p:cNvSpPr>
          <p:nvPr>
            <p:ph type="title"/>
          </p:nvPr>
        </p:nvSpPr>
        <p:spPr>
          <a:xfrm>
            <a:off x="2800576" y="1028973"/>
            <a:ext cx="6590845" cy="377026"/>
          </a:xfrm>
          <a:prstGeom prst="rect">
            <a:avLst/>
          </a:prstGeom>
        </p:spPr>
        <p:txBody>
          <a:bodyPr wrap="square" lIns="0" tIns="0" rIns="0" bIns="0">
            <a:spAutoFit/>
          </a:bodyPr>
          <a:lstStyle>
            <a:lvl1pPr>
              <a:defRPr sz="2450" b="1" i="0">
                <a:solidFill>
                  <a:srgbClr val="00A8D9"/>
                </a:solidFill>
                <a:latin typeface="YuGothic"/>
                <a:cs typeface="YuGothic"/>
              </a:defRPr>
            </a:lvl1pPr>
          </a:lstStyle>
          <a:p>
            <a:endParaRPr dirty="0"/>
          </a:p>
        </p:txBody>
      </p:sp>
      <p:sp>
        <p:nvSpPr>
          <p:cNvPr id="3" name="Holder 3"/>
          <p:cNvSpPr>
            <a:spLocks noGrp="1"/>
          </p:cNvSpPr>
          <p:nvPr>
            <p:ph type="body" idx="1"/>
          </p:nvPr>
        </p:nvSpPr>
        <p:spPr>
          <a:xfrm>
            <a:off x="1203880" y="2444208"/>
            <a:ext cx="9784241" cy="192360"/>
          </a:xfrm>
          <a:prstGeom prst="rect">
            <a:avLst/>
          </a:prstGeom>
        </p:spPr>
        <p:txBody>
          <a:bodyPr wrap="square" lIns="0" tIns="0" rIns="0" bIns="0">
            <a:spAutoFit/>
          </a:bodyPr>
          <a:lstStyle>
            <a:lvl1pPr>
              <a:defRPr sz="1250" b="1" i="0">
                <a:solidFill>
                  <a:srgbClr val="4B4B4B"/>
                </a:solidFill>
                <a:latin typeface="YuGothic"/>
                <a:cs typeface="YuGothic"/>
              </a:defRPr>
            </a:lvl1pPr>
          </a:lstStyle>
          <a:p>
            <a:endParaRPr dirty="0"/>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latin typeface="游ゴシック" panose="020B0400000000000000" pitchFamily="50" charset="-128"/>
                <a:ea typeface="游ゴシック" panose="020B0400000000000000" pitchFamily="50" charset="-128"/>
              </a:defRPr>
            </a:lvl1pPr>
          </a:lstStyle>
          <a:p>
            <a:fld id="{1F7D92EB-8015-F248-9BE1-646CB1D99F03}" type="datetime1">
              <a:t>2022/12/8</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latin typeface="游ゴシック" panose="020B0400000000000000" pitchFamily="50" charset="-128"/>
                <a:ea typeface="游ゴシック" panose="020B0400000000000000" pitchFamily="50" charset="-128"/>
              </a:defRPr>
            </a:lvl1pPr>
          </a:lstStyle>
          <a:p>
            <a:fld id="{B6F15528-21DE-4FAA-801E-634DDDAF4B2B}" type="slidenum">
              <a:rPr lang="en-US" altLang="ja-JP" smtClean="0"/>
              <a:pPr/>
              <a:t>‹#›</a:t>
            </a:fld>
            <a:endParaRPr lang="en-US" altLang="ja-JP"/>
          </a:p>
        </p:txBody>
      </p:sp>
      <p:pic>
        <p:nvPicPr>
          <p:cNvPr id="10" name="図 9">
            <a:extLst>
              <a:ext uri="{FF2B5EF4-FFF2-40B4-BE49-F238E27FC236}">
                <a16:creationId xmlns:a16="http://schemas.microsoft.com/office/drawing/2014/main" id="{20AC95C2-E5DE-DA64-50BC-D2798F5A137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804431" y="221066"/>
            <a:ext cx="1943332"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5" r:id="rId6"/>
    <p:sldLayoutId id="2147483667" r:id="rId7"/>
  </p:sldLayoutIdLst>
  <p:hf hdr="0" ftr="0" dt="0"/>
  <p:txStyles>
    <p:titleStyle>
      <a:lvl1pPr>
        <a:defRPr>
          <a:latin typeface="游ゴシック" panose="020B0400000000000000" pitchFamily="50" charset="-128"/>
          <a:ea typeface="游ゴシック" panose="020B0400000000000000" pitchFamily="50" charset="-128"/>
          <a:cs typeface="游ゴシック" panose="020B0400000000000000" pitchFamily="50" charset="-128"/>
        </a:defRPr>
      </a:lvl1pPr>
    </p:titleStyle>
    <p:bodyStyle>
      <a:lvl1pPr marL="0">
        <a:defRPr>
          <a:latin typeface="游ゴシック" panose="020B0400000000000000" pitchFamily="50" charset="-128"/>
          <a:ea typeface="游ゴシック" panose="020B0400000000000000" pitchFamily="50" charset="-128"/>
          <a:cs typeface="游ゴシック" panose="020B0400000000000000" pitchFamily="50" charset="-128"/>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18" Type="http://schemas.openxmlformats.org/officeDocument/2006/relationships/image" Target="../media/image95.png"/><Relationship Id="rId3" Type="http://schemas.openxmlformats.org/officeDocument/2006/relationships/image" Target="../media/image83.png"/><Relationship Id="rId7" Type="http://schemas.openxmlformats.org/officeDocument/2006/relationships/image" Target="../media/image87.jpeg"/><Relationship Id="rId12" Type="http://schemas.openxmlformats.org/officeDocument/2006/relationships/image" Target="../media/image92.png"/><Relationship Id="rId17" Type="http://schemas.openxmlformats.org/officeDocument/2006/relationships/image" Target="../media/image94.png"/><Relationship Id="rId2" Type="http://schemas.openxmlformats.org/officeDocument/2006/relationships/image" Target="../media/image82.png"/><Relationship Id="rId16" Type="http://schemas.openxmlformats.org/officeDocument/2006/relationships/hyperlink" Target="https://www.amazon.co.jp/dp/4023317837/" TargetMode="External"/><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hyperlink" Target="https://www.amazon.co.jp/dp/4584139121/" TargetMode="External"/><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eg"/><Relationship Id="rId14" Type="http://schemas.openxmlformats.org/officeDocument/2006/relationships/hyperlink" Target="https://www.amazon.co.jp/dp/B07MDC589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hyperlink" Target="https://withnews.jp/article/k0170314004qq000000000000000S00110701qq000014835A" TargetMode="External"/><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hyperlink" Target="https://withnews.jp/article/k0201009003qq000000000000000S00110101qq000021883A" TargetMode="External"/><Relationship Id="rId5" Type="http://schemas.openxmlformats.org/officeDocument/2006/relationships/image" Target="../media/image99.png"/><Relationship Id="rId10" Type="http://schemas.openxmlformats.org/officeDocument/2006/relationships/hyperlink" Target="https://withnews.jp/article/k0220829001qq000000000000000S00110101qq000025032A" TargetMode="External"/><Relationship Id="rId4" Type="http://schemas.openxmlformats.org/officeDocument/2006/relationships/image" Target="../media/image98.svg"/><Relationship Id="rId9"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hyperlink" Target="https://withnews.jp/article/k0211217002qq000000000000000S00110101qq000024001A" TargetMode="External"/><Relationship Id="rId3" Type="http://schemas.openxmlformats.org/officeDocument/2006/relationships/image" Target="../media/image97.png"/><Relationship Id="rId7"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hyperlink" Target="https://withnews.jp/article/k0170907002qq000000000000000S00110501qq000015882A" TargetMode="External"/><Relationship Id="rId4" Type="http://schemas.openxmlformats.org/officeDocument/2006/relationships/image" Target="../media/image98.svg"/><Relationship Id="rId9" Type="http://schemas.openxmlformats.org/officeDocument/2006/relationships/hyperlink" Target="https://withnews.jp/article/k0220527000qq000000000000000S00110101qq000024727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microsoft.com/office/2007/relationships/hdphoto" Target="../media/hdphoto1.wdp"/><Relationship Id="rId9" Type="http://schemas.openxmlformats.org/officeDocument/2006/relationships/hyperlink" Target="https://withnews.jp/article/k0170719006qq000000000000000S00110501qq000015600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hyperlink" Target="https://withnews.jp/" TargetMode="External"/><Relationship Id="rId1" Type="http://schemas.openxmlformats.org/officeDocument/2006/relationships/slideLayout" Target="../slideLayouts/slideLayout5.xml"/><Relationship Id="rId6" Type="http://schemas.openxmlformats.org/officeDocument/2006/relationships/hyperlink" Target="https://withnews.jp/articles/recommended"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jpe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26" Type="http://schemas.openxmlformats.org/officeDocument/2006/relationships/image" Target="../media/image143.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emf"/><Relationship Id="rId25" Type="http://schemas.openxmlformats.org/officeDocument/2006/relationships/image" Target="../media/image142.png"/><Relationship Id="rId2" Type="http://schemas.openxmlformats.org/officeDocument/2006/relationships/notesSlide" Target="../notesSlides/notesSlide6.xml"/><Relationship Id="rId16" Type="http://schemas.openxmlformats.org/officeDocument/2006/relationships/image" Target="../media/image133.png"/><Relationship Id="rId20" Type="http://schemas.openxmlformats.org/officeDocument/2006/relationships/image" Target="../media/image137.png"/><Relationship Id="rId29" Type="http://schemas.openxmlformats.org/officeDocument/2006/relationships/image" Target="../media/image146.png"/><Relationship Id="rId1" Type="http://schemas.openxmlformats.org/officeDocument/2006/relationships/slideLayout" Target="../slideLayouts/slideLayout5.xml"/><Relationship Id="rId6" Type="http://schemas.openxmlformats.org/officeDocument/2006/relationships/image" Target="../media/image123.png"/><Relationship Id="rId11" Type="http://schemas.openxmlformats.org/officeDocument/2006/relationships/image" Target="../media/image128.png"/><Relationship Id="rId24" Type="http://schemas.openxmlformats.org/officeDocument/2006/relationships/image" Target="../media/image141.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png"/><Relationship Id="rId28" Type="http://schemas.openxmlformats.org/officeDocument/2006/relationships/image" Target="../media/image145.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 Id="rId22" Type="http://schemas.openxmlformats.org/officeDocument/2006/relationships/image" Target="../media/image139.png"/><Relationship Id="rId27" Type="http://schemas.openxmlformats.org/officeDocument/2006/relationships/image" Target="../media/image144.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3.png"/><Relationship Id="rId18" Type="http://schemas.openxmlformats.org/officeDocument/2006/relationships/image" Target="../media/image135.png"/><Relationship Id="rId26" Type="http://schemas.openxmlformats.org/officeDocument/2006/relationships/image" Target="../media/image147.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5.png"/><Relationship Id="rId12" Type="http://schemas.openxmlformats.org/officeDocument/2006/relationships/image" Target="../media/image131.png"/><Relationship Id="rId17" Type="http://schemas.openxmlformats.org/officeDocument/2006/relationships/image" Target="../media/image134.emf"/><Relationship Id="rId25" Type="http://schemas.openxmlformats.org/officeDocument/2006/relationships/image" Target="../media/image146.png"/><Relationship Id="rId33" Type="http://schemas.openxmlformats.org/officeDocument/2006/relationships/image" Target="../media/image145.png"/><Relationship Id="rId2" Type="http://schemas.openxmlformats.org/officeDocument/2006/relationships/notesSlide" Target="../notesSlides/notesSlide7.xml"/><Relationship Id="rId16" Type="http://schemas.openxmlformats.org/officeDocument/2006/relationships/image" Target="../media/image133.png"/><Relationship Id="rId20" Type="http://schemas.openxmlformats.org/officeDocument/2006/relationships/image" Target="../media/image137.png"/><Relationship Id="rId29" Type="http://schemas.openxmlformats.org/officeDocument/2006/relationships/image" Target="../media/image150.jpeg"/><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1.png"/><Relationship Id="rId32" Type="http://schemas.openxmlformats.org/officeDocument/2006/relationships/image" Target="../media/image144.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png"/><Relationship Id="rId28" Type="http://schemas.openxmlformats.org/officeDocument/2006/relationships/image" Target="../media/image149.png"/><Relationship Id="rId10" Type="http://schemas.openxmlformats.org/officeDocument/2006/relationships/image" Target="../media/image128.png"/><Relationship Id="rId19" Type="http://schemas.openxmlformats.org/officeDocument/2006/relationships/image" Target="../media/image136.png"/><Relationship Id="rId31" Type="http://schemas.openxmlformats.org/officeDocument/2006/relationships/image" Target="../media/image143.png"/><Relationship Id="rId4" Type="http://schemas.openxmlformats.org/officeDocument/2006/relationships/image" Target="../media/image121.png"/><Relationship Id="rId9" Type="http://schemas.openxmlformats.org/officeDocument/2006/relationships/image" Target="../media/image127.png"/><Relationship Id="rId14" Type="http://schemas.openxmlformats.org/officeDocument/2006/relationships/image" Target="../media/image130.png"/><Relationship Id="rId22" Type="http://schemas.openxmlformats.org/officeDocument/2006/relationships/image" Target="../media/image139.png"/><Relationship Id="rId27" Type="http://schemas.openxmlformats.org/officeDocument/2006/relationships/image" Target="../media/image148.png"/><Relationship Id="rId30"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23.png"/><Relationship Id="rId18" Type="http://schemas.openxmlformats.org/officeDocument/2006/relationships/image" Target="../media/image136.png"/><Relationship Id="rId26" Type="http://schemas.openxmlformats.org/officeDocument/2006/relationships/image" Target="../media/image153.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5.png"/><Relationship Id="rId25" Type="http://schemas.openxmlformats.org/officeDocument/2006/relationships/image" Target="../media/image105.png"/><Relationship Id="rId2" Type="http://schemas.openxmlformats.org/officeDocument/2006/relationships/notesSlide" Target="../notesSlides/notesSlide8.xml"/><Relationship Id="rId16" Type="http://schemas.openxmlformats.org/officeDocument/2006/relationships/image" Target="../media/image134.emf"/><Relationship Id="rId20" Type="http://schemas.openxmlformats.org/officeDocument/2006/relationships/image" Target="../media/image138.png"/><Relationship Id="rId29" Type="http://schemas.openxmlformats.org/officeDocument/2006/relationships/image" Target="../media/image143.png"/><Relationship Id="rId1" Type="http://schemas.openxmlformats.org/officeDocument/2006/relationships/slideLayout" Target="../slideLayouts/slideLayout5.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7.png"/><Relationship Id="rId5" Type="http://schemas.openxmlformats.org/officeDocument/2006/relationships/image" Target="../media/image124.png"/><Relationship Id="rId15" Type="http://schemas.openxmlformats.org/officeDocument/2006/relationships/image" Target="../media/image152.png"/><Relationship Id="rId23" Type="http://schemas.openxmlformats.org/officeDocument/2006/relationships/image" Target="../media/image141.png"/><Relationship Id="rId28" Type="http://schemas.openxmlformats.org/officeDocument/2006/relationships/image" Target="../media/image145.png"/><Relationship Id="rId10" Type="http://schemas.openxmlformats.org/officeDocument/2006/relationships/image" Target="../media/image129.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8.png"/><Relationship Id="rId14" Type="http://schemas.openxmlformats.org/officeDocument/2006/relationships/image" Target="../media/image151.png"/><Relationship Id="rId22" Type="http://schemas.openxmlformats.org/officeDocument/2006/relationships/image" Target="../media/image140.png"/><Relationship Id="rId27" Type="http://schemas.openxmlformats.org/officeDocument/2006/relationships/image" Target="../media/image146.png"/><Relationship Id="rId30" Type="http://schemas.openxmlformats.org/officeDocument/2006/relationships/image" Target="../media/image144.png"/></Relationships>
</file>

<file path=ppt/slides/_rels/slide2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31.png"/><Relationship Id="rId3" Type="http://schemas.openxmlformats.org/officeDocument/2006/relationships/hyperlink" Target="https://www.asahi.com/shimbun/chizai/" TargetMode="External"/><Relationship Id="rId7" Type="http://schemas.openxmlformats.org/officeDocument/2006/relationships/image" Target="../media/image157.svg"/><Relationship Id="rId12"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6.png"/><Relationship Id="rId11" Type="http://schemas.openxmlformats.org/officeDocument/2006/relationships/image" Target="../media/image161.svg"/><Relationship Id="rId5" Type="http://schemas.openxmlformats.org/officeDocument/2006/relationships/image" Target="../media/image155.sv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svg"/></Relationships>
</file>

<file path=ppt/slides/_rels/slide26.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1.svg"/><Relationship Id="rId18" Type="http://schemas.openxmlformats.org/officeDocument/2006/relationships/image" Target="../media/image176.png"/><Relationship Id="rId3" Type="http://schemas.openxmlformats.org/officeDocument/2006/relationships/image" Target="../media/image162.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svg"/><Relationship Id="rId2" Type="http://schemas.openxmlformats.org/officeDocument/2006/relationships/notesSlide" Target="../notesSlides/notesSlide10.xml"/><Relationship Id="rId16" Type="http://schemas.openxmlformats.org/officeDocument/2006/relationships/image" Target="../media/image174.png"/><Relationship Id="rId1" Type="http://schemas.openxmlformats.org/officeDocument/2006/relationships/slideLayout" Target="../slideLayouts/slideLayout5.xml"/><Relationship Id="rId6" Type="http://schemas.openxmlformats.org/officeDocument/2006/relationships/image" Target="../media/image138.png"/><Relationship Id="rId11" Type="http://schemas.openxmlformats.org/officeDocument/2006/relationships/image" Target="../media/image169.svg"/><Relationship Id="rId5" Type="http://schemas.openxmlformats.org/officeDocument/2006/relationships/image" Target="../media/image164.png"/><Relationship Id="rId15" Type="http://schemas.openxmlformats.org/officeDocument/2006/relationships/image" Target="../media/image173.svg"/><Relationship Id="rId10" Type="http://schemas.openxmlformats.org/officeDocument/2006/relationships/image" Target="../media/image168.png"/><Relationship Id="rId19" Type="http://schemas.openxmlformats.org/officeDocument/2006/relationships/image" Target="../media/image177.svg"/><Relationship Id="rId4" Type="http://schemas.openxmlformats.org/officeDocument/2006/relationships/image" Target="../media/image163.png"/><Relationship Id="rId9" Type="http://schemas.openxmlformats.org/officeDocument/2006/relationships/image" Target="../media/image167.png"/><Relationship Id="rId14" Type="http://schemas.openxmlformats.org/officeDocument/2006/relationships/image" Target="../media/image172.png"/></Relationships>
</file>

<file path=ppt/slides/_rels/slide2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hyperlink" Target="mailto:ad-info@asahi.com" TargetMode="External"/><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79.svg"/><Relationship Id="rId4" Type="http://schemas.openxmlformats.org/officeDocument/2006/relationships/image" Target="../media/image178.png"/></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svg"/><Relationship Id="rId4" Type="http://schemas.openxmlformats.org/officeDocument/2006/relationships/image" Target="../media/image183.png"/><Relationship Id="rId9" Type="http://schemas.openxmlformats.org/officeDocument/2006/relationships/image" Target="../media/image188.png"/></Relationships>
</file>

<file path=ppt/slides/_rels/slide2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1.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00.svg"/><Relationship Id="rId13" Type="http://schemas.openxmlformats.org/officeDocument/2006/relationships/image" Target="../media/image205.jpeg"/><Relationship Id="rId18" Type="http://schemas.openxmlformats.org/officeDocument/2006/relationships/image" Target="../media/image209.png"/><Relationship Id="rId3" Type="http://schemas.openxmlformats.org/officeDocument/2006/relationships/hyperlink" Target="mailto:ad-info@asahi.com" TargetMode="External"/><Relationship Id="rId21" Type="http://schemas.openxmlformats.org/officeDocument/2006/relationships/image" Target="../media/image72.png"/><Relationship Id="rId7" Type="http://schemas.openxmlformats.org/officeDocument/2006/relationships/image" Target="../media/image199.png"/><Relationship Id="rId12" Type="http://schemas.openxmlformats.org/officeDocument/2006/relationships/image" Target="../media/image204.png"/><Relationship Id="rId17" Type="http://schemas.microsoft.com/office/2007/relationships/hdphoto" Target="../media/hdphoto2.wdp"/><Relationship Id="rId2" Type="http://schemas.openxmlformats.org/officeDocument/2006/relationships/notesSlide" Target="../notesSlides/notesSlide14.xml"/><Relationship Id="rId16" Type="http://schemas.openxmlformats.org/officeDocument/2006/relationships/image" Target="../media/image208.png"/><Relationship Id="rId20" Type="http://schemas.openxmlformats.org/officeDocument/2006/relationships/image" Target="../media/image187.png"/><Relationship Id="rId1" Type="http://schemas.openxmlformats.org/officeDocument/2006/relationships/slideLayout" Target="../slideLayouts/slideLayout5.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svg"/><Relationship Id="rId15" Type="http://schemas.openxmlformats.org/officeDocument/2006/relationships/image" Target="../media/image207.jpeg"/><Relationship Id="rId10" Type="http://schemas.openxmlformats.org/officeDocument/2006/relationships/image" Target="../media/image202.png"/><Relationship Id="rId19" Type="http://schemas.microsoft.com/office/2007/relationships/hdphoto" Target="../media/hdphoto3.wdp"/><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 Id="rId22" Type="http://schemas.openxmlformats.org/officeDocument/2006/relationships/image" Target="../media/image210.png"/></Relationships>
</file>

<file path=ppt/slides/_rels/slide31.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32.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5.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25.png"/></Relationships>
</file>

<file path=ppt/slides/_rels/slide3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5.xml"/><Relationship Id="rId6" Type="http://schemas.openxmlformats.org/officeDocument/2006/relationships/image" Target="../media/image227.jpeg"/><Relationship Id="rId5" Type="http://schemas.openxmlformats.org/officeDocument/2006/relationships/image" Target="../media/image226.png"/><Relationship Id="rId4" Type="http://schemas.openxmlformats.org/officeDocument/2006/relationships/image" Target="../media/image225.png"/></Relationships>
</file>

<file path=ppt/slides/_rels/slide3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30.svg"/><Relationship Id="rId7" Type="http://schemas.openxmlformats.org/officeDocument/2006/relationships/image" Target="../media/image234.jpeg"/><Relationship Id="rId2" Type="http://schemas.openxmlformats.org/officeDocument/2006/relationships/image" Target="../media/image229.png"/><Relationship Id="rId1" Type="http://schemas.openxmlformats.org/officeDocument/2006/relationships/slideLayout" Target="../slideLayouts/slideLayout5.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23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34.emf"/></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hyperlink" Target="https://www.amazon.co.jp/dp/4022950978/" TargetMode="External"/><Relationship Id="rId3" Type="http://schemas.openxmlformats.org/officeDocument/2006/relationships/image" Target="../media/image20.jpeg"/><Relationship Id="rId7" Type="http://schemas.openxmlformats.org/officeDocument/2006/relationships/image" Target="../media/image23.jpeg"/><Relationship Id="rId12" Type="http://schemas.openxmlformats.org/officeDocument/2006/relationships/hyperlink" Target="https://www.amazon.co.jp/dp/B07VHK53ZF/"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www.amazon.co.jp/dp/B07MDC589N/" TargetMode="External"/><Relationship Id="rId11" Type="http://schemas.openxmlformats.org/officeDocument/2006/relationships/hyperlink" Target="https://www.amazon.co.jp/dp/4023317837/" TargetMode="External"/><Relationship Id="rId5" Type="http://schemas.openxmlformats.org/officeDocument/2006/relationships/image" Target="../media/image22.jpeg"/><Relationship Id="rId10" Type="http://schemas.openxmlformats.org/officeDocument/2006/relationships/image" Target="../media/image25.jpeg"/><Relationship Id="rId4" Type="http://schemas.openxmlformats.org/officeDocument/2006/relationships/image" Target="../media/image21.jpeg"/><Relationship Id="rId9" Type="http://schemas.openxmlformats.org/officeDocument/2006/relationships/hyperlink" Target="https://www.amazon.co.jp/dp/4584139121/" TargetMode="External"/><Relationship Id="rId14" Type="http://schemas.openxmlformats.org/officeDocument/2006/relationships/hyperlink" Target="https://www.amazon.co.jp/dp/404108876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3.png"/><Relationship Id="rId4" Type="http://schemas.openxmlformats.org/officeDocument/2006/relationships/image" Target="../media/image35.jpeg"/><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jpeg"/><Relationship Id="rId11" Type="http://schemas.openxmlformats.org/officeDocument/2006/relationships/image" Target="../media/image55.jpe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49.png"/><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5A25C63-DEBB-0E76-38D1-6CBF33B90F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bk object 17"/>
          <p:cNvSpPr/>
          <p:nvPr/>
        </p:nvSpPr>
        <p:spPr>
          <a:xfrm>
            <a:off x="1962492" y="113309"/>
            <a:ext cx="8046712" cy="674469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object 2"/>
          <p:cNvSpPr txBox="1"/>
          <p:nvPr/>
        </p:nvSpPr>
        <p:spPr>
          <a:xfrm>
            <a:off x="4848998" y="4734052"/>
            <a:ext cx="2494280" cy="646430"/>
          </a:xfrm>
          <a:prstGeom prst="rect">
            <a:avLst/>
          </a:prstGeom>
        </p:spPr>
        <p:txBody>
          <a:bodyPr vert="horz" wrap="square" lIns="0" tIns="59055" rIns="0" bIns="0" rtlCol="0">
            <a:spAutoFit/>
          </a:bodyPr>
          <a:lstStyle/>
          <a:p>
            <a:pPr algn="ctr">
              <a:spcBef>
                <a:spcPts val="465"/>
              </a:spcBef>
            </a:pPr>
            <a:r>
              <a:rPr lang="ja-JP" altLang="en-US" sz="1050" b="1" spc="5" dirty="0">
                <a:solidFill>
                  <a:srgbClr val="9A9A9A"/>
                </a:solidFill>
                <a:latin typeface="游ゴシック" panose="020B0400000000000000" pitchFamily="50" charset="-128"/>
                <a:ea typeface="游ゴシック" panose="020B0400000000000000" pitchFamily="50" charset="-128"/>
                <a:cs typeface="游ゴシック体 ボールド"/>
              </a:rPr>
              <a:t>朝日新聞社</a:t>
            </a:r>
            <a:endParaRPr lang="ja-JP" altLang="en-US" sz="1050" b="1" dirty="0">
              <a:solidFill>
                <a:srgbClr val="9A9A9A"/>
              </a:solidFill>
              <a:latin typeface="游ゴシック" panose="020B0400000000000000" pitchFamily="50" charset="-128"/>
              <a:ea typeface="游ゴシック" panose="020B0400000000000000" pitchFamily="50" charset="-128"/>
              <a:cs typeface="游ゴシック体 ボールド"/>
            </a:endParaRPr>
          </a:p>
          <a:p>
            <a:pPr algn="ctr">
              <a:spcBef>
                <a:spcPts val="370"/>
              </a:spcBef>
            </a:pPr>
            <a:r>
              <a:rPr lang="ja-JP" altLang="en-US" sz="1050" b="1" spc="5" dirty="0">
                <a:solidFill>
                  <a:srgbClr val="9A9A9A"/>
                </a:solidFill>
                <a:latin typeface="游ゴシック" panose="020B0400000000000000" pitchFamily="50" charset="-128"/>
                <a:ea typeface="游ゴシック" panose="020B0400000000000000" pitchFamily="50" charset="-128"/>
                <a:cs typeface="游ゴシック体 ボールド"/>
              </a:rPr>
              <a:t>総合プロデュース本部</a:t>
            </a:r>
            <a:endParaRPr lang="ja-JP" altLang="en-US" sz="1050" b="1" dirty="0">
              <a:solidFill>
                <a:srgbClr val="9A9A9A"/>
              </a:solidFill>
              <a:latin typeface="游ゴシック" panose="020B0400000000000000" pitchFamily="50" charset="-128"/>
              <a:ea typeface="游ゴシック" panose="020B0400000000000000" pitchFamily="50" charset="-128"/>
              <a:cs typeface="游ゴシック体 ボールド"/>
            </a:endParaRPr>
          </a:p>
          <a:p>
            <a:pPr algn="ctr">
              <a:spcBef>
                <a:spcPts val="370"/>
              </a:spcBef>
            </a:pPr>
            <a:r>
              <a:rPr lang="en-US" altLang="ja-JP" sz="1050" b="1" dirty="0">
                <a:solidFill>
                  <a:srgbClr val="9A9A9A"/>
                </a:solidFill>
                <a:latin typeface="游ゴシック" panose="020B0400000000000000" pitchFamily="50" charset="-128"/>
                <a:ea typeface="游ゴシック" panose="020B0400000000000000" pitchFamily="50" charset="-128"/>
                <a:cs typeface="游ゴシック体 ボールド"/>
              </a:rPr>
              <a:t>2022</a:t>
            </a:r>
            <a:r>
              <a:rPr lang="ja-JP" altLang="en-US" sz="1050" b="1" spc="5" dirty="0">
                <a:solidFill>
                  <a:srgbClr val="9A9A9A"/>
                </a:solidFill>
                <a:latin typeface="游ゴシック" panose="020B0400000000000000" pitchFamily="50" charset="-128"/>
                <a:ea typeface="游ゴシック" panose="020B0400000000000000" pitchFamily="50" charset="-128"/>
                <a:cs typeface="游ゴシック体 ボールド"/>
              </a:rPr>
              <a:t>年 </a:t>
            </a:r>
            <a:r>
              <a:rPr lang="en-US" altLang="ja-JP" sz="1050" b="1" spc="5" dirty="0">
                <a:solidFill>
                  <a:srgbClr val="9A9A9A"/>
                </a:solidFill>
                <a:latin typeface="游ゴシック" panose="020B0400000000000000" pitchFamily="50" charset="-128"/>
                <a:ea typeface="游ゴシック" panose="020B0400000000000000" pitchFamily="50" charset="-128"/>
                <a:cs typeface="游ゴシック体 ボールド"/>
              </a:rPr>
              <a:t>12</a:t>
            </a:r>
            <a:r>
              <a:rPr lang="ja-JP" altLang="en-US" sz="1050" b="1" spc="5" dirty="0">
                <a:solidFill>
                  <a:srgbClr val="9A9A9A"/>
                </a:solidFill>
                <a:latin typeface="游ゴシック" panose="020B0400000000000000" pitchFamily="50" charset="-128"/>
                <a:ea typeface="游ゴシック" panose="020B0400000000000000" pitchFamily="50" charset="-128"/>
                <a:cs typeface="游ゴシック体 ボールド"/>
              </a:rPr>
              <a:t>月</a:t>
            </a:r>
            <a:endParaRPr lang="ja-JP" altLang="en-US" sz="1050" b="1" dirty="0">
              <a:solidFill>
                <a:srgbClr val="9A9A9A"/>
              </a:solidFill>
              <a:latin typeface="游ゴシック" panose="020B0400000000000000" pitchFamily="50" charset="-128"/>
              <a:ea typeface="游ゴシック" panose="020B0400000000000000" pitchFamily="50" charset="-128"/>
              <a:cs typeface="游ゴシック体 ボールド"/>
            </a:endParaRPr>
          </a:p>
        </p:txBody>
      </p:sp>
      <p:sp>
        <p:nvSpPr>
          <p:cNvPr id="3" name="object 3"/>
          <p:cNvSpPr txBox="1"/>
          <p:nvPr/>
        </p:nvSpPr>
        <p:spPr>
          <a:xfrm>
            <a:off x="4964020" y="3703749"/>
            <a:ext cx="2351180" cy="393698"/>
          </a:xfrm>
          <a:prstGeom prst="rect">
            <a:avLst/>
          </a:prstGeom>
        </p:spPr>
        <p:txBody>
          <a:bodyPr vert="horz" wrap="square" lIns="0" tIns="16510" rIns="0" bIns="0" rtlCol="0">
            <a:spAutoFit/>
          </a:bodyPr>
          <a:lstStyle/>
          <a:p>
            <a:pPr marL="12700">
              <a:spcBef>
                <a:spcPts val="130"/>
              </a:spcBef>
            </a:pPr>
            <a:r>
              <a:rPr lang="ja-JP" altLang="en-US" sz="2450" b="1" spc="25" dirty="0">
                <a:solidFill>
                  <a:srgbClr val="818181"/>
                </a:solidFill>
                <a:latin typeface="游ゴシック" panose="020B0400000000000000" pitchFamily="50" charset="-128"/>
                <a:ea typeface="游ゴシック" panose="020B0400000000000000" pitchFamily="50" charset="-128"/>
                <a:cs typeface="游ゴシック体 ボールド"/>
              </a:rPr>
              <a:t>メディアガイド</a:t>
            </a:r>
            <a:endParaRPr sz="2450" b="1" dirty="0">
              <a:latin typeface="游ゴシック" panose="020B0400000000000000" pitchFamily="50" charset="-128"/>
              <a:ea typeface="游ゴシック" panose="020B0400000000000000" pitchFamily="50" charset="-128"/>
              <a:cs typeface="游ゴシック体 ボールド"/>
            </a:endParaRPr>
          </a:p>
        </p:txBody>
      </p:sp>
      <p:sp>
        <p:nvSpPr>
          <p:cNvPr id="6" name="bk object 19"/>
          <p:cNvSpPr/>
          <p:nvPr/>
        </p:nvSpPr>
        <p:spPr>
          <a:xfrm>
            <a:off x="7097129" y="3796667"/>
            <a:ext cx="3535678" cy="306133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0" name="図 9">
            <a:extLst>
              <a:ext uri="{FF2B5EF4-FFF2-40B4-BE49-F238E27FC236}">
                <a16:creationId xmlns:a16="http://schemas.microsoft.com/office/drawing/2014/main" id="{EE61C339-E20F-3440-A047-EECA171F4D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5933" y="2536275"/>
            <a:ext cx="4960134" cy="1010744"/>
          </a:xfrm>
          <a:prstGeom prst="rect">
            <a:avLst/>
          </a:prstGeom>
        </p:spPr>
      </p:pic>
      <p:sp>
        <p:nvSpPr>
          <p:cNvPr id="11" name="スライド番号プレースホルダー 10">
            <a:extLst>
              <a:ext uri="{FF2B5EF4-FFF2-40B4-BE49-F238E27FC236}">
                <a16:creationId xmlns:a16="http://schemas.microsoft.com/office/drawing/2014/main" id="{CEBD484F-86B1-7C43-8A6E-B518603F3769}"/>
              </a:ext>
            </a:extLst>
          </p:cNvPr>
          <p:cNvSpPr>
            <a:spLocks noGrp="1"/>
          </p:cNvSpPr>
          <p:nvPr>
            <p:ph type="sldNum" sz="quarter" idx="7"/>
          </p:nvPr>
        </p:nvSpPr>
        <p:spPr/>
        <p:txBody>
          <a:bodyPr/>
          <a:lstStyle/>
          <a:p>
            <a:fld id="{B6F15528-21DE-4FAA-801E-634DDDAF4B2B}" type="slidenum">
              <a:rPr lang="en-US" altLang="ja-JP" smtClean="0"/>
              <a:pPr/>
              <a:t>0</a:t>
            </a:fld>
            <a:endParaRPr lang="en-US" altLang="ja-JP"/>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5B0CE643-2B48-8F45-BD15-C8F7E1D6448B}"/>
              </a:ext>
            </a:extLst>
          </p:cNvPr>
          <p:cNvGrpSpPr/>
          <p:nvPr/>
        </p:nvGrpSpPr>
        <p:grpSpPr>
          <a:xfrm>
            <a:off x="3780027" y="1004093"/>
            <a:ext cx="4631946" cy="4387048"/>
            <a:chOff x="2590800" y="1627959"/>
            <a:chExt cx="4125937" cy="3907793"/>
          </a:xfrm>
        </p:grpSpPr>
        <p:grpSp>
          <p:nvGrpSpPr>
            <p:cNvPr id="15" name="グループ化 14">
              <a:extLst>
                <a:ext uri="{FF2B5EF4-FFF2-40B4-BE49-F238E27FC236}">
                  <a16:creationId xmlns:a16="http://schemas.microsoft.com/office/drawing/2014/main" id="{9F095110-651E-9E4D-BB3A-2E5FB65A8E05}"/>
                </a:ext>
              </a:extLst>
            </p:cNvPr>
            <p:cNvGrpSpPr/>
            <p:nvPr/>
          </p:nvGrpSpPr>
          <p:grpSpPr>
            <a:xfrm>
              <a:off x="2590800" y="1627959"/>
              <a:ext cx="1890737" cy="3907793"/>
              <a:chOff x="2628665" y="1627959"/>
              <a:chExt cx="1890737" cy="3907793"/>
            </a:xfrm>
          </p:grpSpPr>
          <p:sp>
            <p:nvSpPr>
              <p:cNvPr id="6" name="object 8">
                <a:extLst>
                  <a:ext uri="{FF2B5EF4-FFF2-40B4-BE49-F238E27FC236}">
                    <a16:creationId xmlns:a16="http://schemas.microsoft.com/office/drawing/2014/main" id="{F1BB1B5D-B1BE-4740-A1D5-172673215A26}"/>
                  </a:ext>
                </a:extLst>
              </p:cNvPr>
              <p:cNvSpPr/>
              <p:nvPr/>
            </p:nvSpPr>
            <p:spPr>
              <a:xfrm>
                <a:off x="2628665" y="1627959"/>
                <a:ext cx="1890737" cy="390779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pic>
            <p:nvPicPr>
              <p:cNvPr id="13" name="図 12">
                <a:extLst>
                  <a:ext uri="{FF2B5EF4-FFF2-40B4-BE49-F238E27FC236}">
                    <a16:creationId xmlns:a16="http://schemas.microsoft.com/office/drawing/2014/main" id="{7BDFCE5C-4FE2-D540-A50E-2C69FAC00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53233" y="2200277"/>
                <a:ext cx="1641600" cy="2828924"/>
              </a:xfrm>
              <a:prstGeom prst="rect">
                <a:avLst/>
              </a:prstGeom>
            </p:spPr>
          </p:pic>
        </p:grpSp>
        <p:grpSp>
          <p:nvGrpSpPr>
            <p:cNvPr id="14" name="グループ化 13">
              <a:extLst>
                <a:ext uri="{FF2B5EF4-FFF2-40B4-BE49-F238E27FC236}">
                  <a16:creationId xmlns:a16="http://schemas.microsoft.com/office/drawing/2014/main" id="{A84E0A81-2863-7543-904B-1F8AE1346D39}"/>
                </a:ext>
              </a:extLst>
            </p:cNvPr>
            <p:cNvGrpSpPr/>
            <p:nvPr/>
          </p:nvGrpSpPr>
          <p:grpSpPr>
            <a:xfrm>
              <a:off x="4826000" y="1627959"/>
              <a:ext cx="1890737" cy="3907793"/>
              <a:chOff x="4863865" y="1627959"/>
              <a:chExt cx="1890737" cy="3907793"/>
            </a:xfrm>
          </p:grpSpPr>
          <p:sp>
            <p:nvSpPr>
              <p:cNvPr id="24" name="object 8">
                <a:extLst>
                  <a:ext uri="{FF2B5EF4-FFF2-40B4-BE49-F238E27FC236}">
                    <a16:creationId xmlns:a16="http://schemas.microsoft.com/office/drawing/2014/main" id="{2883DE1F-420A-3F4F-AA30-1E57BE1121FD}"/>
                  </a:ext>
                </a:extLst>
              </p:cNvPr>
              <p:cNvSpPr/>
              <p:nvPr/>
            </p:nvSpPr>
            <p:spPr>
              <a:xfrm>
                <a:off x="4863865" y="1627959"/>
                <a:ext cx="1890737" cy="390779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pic>
            <p:nvPicPr>
              <p:cNvPr id="25" name="図 24">
                <a:extLst>
                  <a:ext uri="{FF2B5EF4-FFF2-40B4-BE49-F238E27FC236}">
                    <a16:creationId xmlns:a16="http://schemas.microsoft.com/office/drawing/2014/main" id="{47D12E9C-9E6C-5740-9B4E-E40E142F8F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88433" y="2200276"/>
                <a:ext cx="1641600" cy="2828926"/>
              </a:xfrm>
              <a:prstGeom prst="rect">
                <a:avLst/>
              </a:prstGeom>
            </p:spPr>
          </p:pic>
        </p:grpSp>
      </p:grpSp>
      <p:sp>
        <p:nvSpPr>
          <p:cNvPr id="33" name="フリーフォーム 32">
            <a:extLst>
              <a:ext uri="{FF2B5EF4-FFF2-40B4-BE49-F238E27FC236}">
                <a16:creationId xmlns:a16="http://schemas.microsoft.com/office/drawing/2014/main" id="{C55BC65B-D34D-B14D-81E5-9C3609E03028}"/>
              </a:ext>
            </a:extLst>
          </p:cNvPr>
          <p:cNvSpPr/>
          <p:nvPr/>
        </p:nvSpPr>
        <p:spPr>
          <a:xfrm rot="5400000">
            <a:off x="1645446" y="1504179"/>
            <a:ext cx="1643994" cy="2518149"/>
          </a:xfrm>
          <a:custGeom>
            <a:avLst/>
            <a:gdLst>
              <a:gd name="connsiteX0" fmla="*/ 0 w 1464399"/>
              <a:gd name="connsiteY0" fmla="*/ 2117867 h 2243058"/>
              <a:gd name="connsiteX1" fmla="*/ 0 w 1464399"/>
              <a:gd name="connsiteY1" fmla="*/ 289853 h 2243058"/>
              <a:gd name="connsiteX2" fmla="*/ 125191 w 1464399"/>
              <a:gd name="connsiteY2" fmla="*/ 164662 h 2243058"/>
              <a:gd name="connsiteX3" fmla="*/ 555205 w 1464399"/>
              <a:gd name="connsiteY3" fmla="*/ 164662 h 2243058"/>
              <a:gd name="connsiteX4" fmla="*/ 653840 w 1464399"/>
              <a:gd name="connsiteY4" fmla="*/ 0 h 2243058"/>
              <a:gd name="connsiteX5" fmla="*/ 752476 w 1464399"/>
              <a:gd name="connsiteY5" fmla="*/ 164662 h 2243058"/>
              <a:gd name="connsiteX6" fmla="*/ 1339208 w 1464399"/>
              <a:gd name="connsiteY6" fmla="*/ 164662 h 2243058"/>
              <a:gd name="connsiteX7" fmla="*/ 1464399 w 1464399"/>
              <a:gd name="connsiteY7" fmla="*/ 289853 h 2243058"/>
              <a:gd name="connsiteX8" fmla="*/ 1464399 w 1464399"/>
              <a:gd name="connsiteY8" fmla="*/ 2117867 h 2243058"/>
              <a:gd name="connsiteX9" fmla="*/ 1339208 w 1464399"/>
              <a:gd name="connsiteY9" fmla="*/ 2243058 h 2243058"/>
              <a:gd name="connsiteX10" fmla="*/ 125191 w 1464399"/>
              <a:gd name="connsiteY10" fmla="*/ 2243058 h 2243058"/>
              <a:gd name="connsiteX11" fmla="*/ 0 w 1464399"/>
              <a:gd name="connsiteY11" fmla="*/ 2117867 h 224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399" h="2243058">
                <a:moveTo>
                  <a:pt x="0" y="2117867"/>
                </a:moveTo>
                <a:lnTo>
                  <a:pt x="0" y="289853"/>
                </a:lnTo>
                <a:cubicBezTo>
                  <a:pt x="0" y="220712"/>
                  <a:pt x="56050" y="164662"/>
                  <a:pt x="125191" y="164662"/>
                </a:cubicBezTo>
                <a:lnTo>
                  <a:pt x="555205" y="164662"/>
                </a:lnTo>
                <a:lnTo>
                  <a:pt x="653840" y="0"/>
                </a:lnTo>
                <a:lnTo>
                  <a:pt x="752476" y="164662"/>
                </a:lnTo>
                <a:lnTo>
                  <a:pt x="1339208" y="164662"/>
                </a:lnTo>
                <a:cubicBezTo>
                  <a:pt x="1408349" y="164662"/>
                  <a:pt x="1464399" y="220712"/>
                  <a:pt x="1464399" y="289853"/>
                </a:cubicBezTo>
                <a:lnTo>
                  <a:pt x="1464399" y="2117867"/>
                </a:lnTo>
                <a:cubicBezTo>
                  <a:pt x="1464399" y="2187008"/>
                  <a:pt x="1408349" y="2243058"/>
                  <a:pt x="1339208" y="2243058"/>
                </a:cubicBezTo>
                <a:lnTo>
                  <a:pt x="125191" y="2243058"/>
                </a:lnTo>
                <a:cubicBezTo>
                  <a:pt x="56050" y="2243058"/>
                  <a:pt x="0" y="2187008"/>
                  <a:pt x="0" y="2117867"/>
                </a:cubicBezTo>
                <a:close/>
              </a:path>
            </a:pathLst>
          </a:custGeom>
          <a:solidFill>
            <a:schemeClr val="bg1"/>
          </a:solidFill>
          <a:ln w="31750">
            <a:solidFill>
              <a:srgbClr val="CDCDCD"/>
            </a:solidFill>
          </a:ln>
        </p:spPr>
        <p:txBody>
          <a:bodyPr wrap="square" lIns="0" tIns="0" rIns="0" bIns="0" rtlCol="0" anchor="ctr"/>
          <a:lstStyle/>
          <a:p>
            <a:pPr algn="ctr"/>
            <a:endParaRPr lang="ja-JP" altLang="en-US">
              <a:latin typeface="+mn-ea"/>
            </a:endParaRPr>
          </a:p>
        </p:txBody>
      </p:sp>
      <p:sp>
        <p:nvSpPr>
          <p:cNvPr id="18" name="object 53">
            <a:extLst>
              <a:ext uri="{FF2B5EF4-FFF2-40B4-BE49-F238E27FC236}">
                <a16:creationId xmlns:a16="http://schemas.microsoft.com/office/drawing/2014/main" id="{246A48BE-A2C0-411D-8E91-037AE6851DCF}"/>
              </a:ext>
            </a:extLst>
          </p:cNvPr>
          <p:cNvSpPr txBox="1"/>
          <p:nvPr/>
        </p:nvSpPr>
        <p:spPr>
          <a:xfrm>
            <a:off x="1374491" y="2127010"/>
            <a:ext cx="2001046" cy="1213217"/>
          </a:xfrm>
          <a:prstGeom prst="rect">
            <a:avLst/>
          </a:prstGeom>
        </p:spPr>
        <p:txBody>
          <a:bodyPr vert="horz" wrap="square" lIns="0" tIns="46355" rIns="0" bIns="0" rtlCol="0">
            <a:spAutoFit/>
          </a:bodyPr>
          <a:lstStyle/>
          <a:p>
            <a:pPr marL="12700">
              <a:spcBef>
                <a:spcPts val="365"/>
              </a:spcBef>
            </a:pPr>
            <a:r>
              <a:rPr sz="1400" b="1" spc="25" dirty="0">
                <a:solidFill>
                  <a:srgbClr val="00A8D9"/>
                </a:solidFill>
                <a:latin typeface="+mn-ea"/>
                <a:cs typeface="游ゴシック体 ボールド"/>
              </a:rPr>
              <a:t>文字数まで</a:t>
            </a:r>
            <a:endParaRPr sz="1400" b="1" dirty="0">
              <a:latin typeface="+mn-ea"/>
              <a:cs typeface="游ゴシック体 ボールド"/>
            </a:endParaRPr>
          </a:p>
          <a:p>
            <a:pPr marL="12700">
              <a:spcBef>
                <a:spcPts val="270"/>
              </a:spcBef>
            </a:pPr>
            <a:r>
              <a:rPr sz="1400" b="1" spc="25" dirty="0">
                <a:solidFill>
                  <a:srgbClr val="00A8D9"/>
                </a:solidFill>
                <a:latin typeface="+mn-ea"/>
                <a:cs typeface="游ゴシック体 ボールド"/>
              </a:rPr>
              <a:t>こだわったタイトル</a:t>
            </a:r>
            <a:endParaRPr sz="1400" b="1" dirty="0">
              <a:latin typeface="+mn-ea"/>
              <a:cs typeface="游ゴシック体 ボールド"/>
            </a:endParaRPr>
          </a:p>
          <a:p>
            <a:pPr marL="12700" marR="5080" algn="just">
              <a:lnSpc>
                <a:spcPct val="137800"/>
              </a:lnSpc>
              <a:spcBef>
                <a:spcPts val="570"/>
              </a:spcBef>
            </a:pPr>
            <a:r>
              <a:rPr sz="1000" spc="15" dirty="0">
                <a:latin typeface="+mn-ea"/>
                <a:cs typeface="YuGo-Medium"/>
              </a:rPr>
              <a:t>概要の認識ができ、しっかりと読ませられる最適なタイトルにするため</a:t>
            </a:r>
            <a:r>
              <a:rPr sz="1000" spc="5" dirty="0">
                <a:latin typeface="+mn-ea"/>
                <a:cs typeface="YuGo-Medium"/>
              </a:rPr>
              <a:t>32</a:t>
            </a:r>
            <a:r>
              <a:rPr sz="1000" spc="15" dirty="0">
                <a:latin typeface="+mn-ea"/>
                <a:cs typeface="YuGo-Medium"/>
              </a:rPr>
              <a:t>文字に収めています。</a:t>
            </a:r>
            <a:endParaRPr sz="1000" dirty="0">
              <a:latin typeface="+mn-ea"/>
              <a:cs typeface="YuGo-Medium"/>
            </a:endParaRPr>
          </a:p>
        </p:txBody>
      </p:sp>
      <p:sp>
        <p:nvSpPr>
          <p:cNvPr id="3" name="正方形/長方形 2">
            <a:extLst>
              <a:ext uri="{FF2B5EF4-FFF2-40B4-BE49-F238E27FC236}">
                <a16:creationId xmlns:a16="http://schemas.microsoft.com/office/drawing/2014/main" id="{DB36FC01-6308-0748-A6B5-9E000AD5CEAE}"/>
              </a:ext>
            </a:extLst>
          </p:cNvPr>
          <p:cNvSpPr/>
          <p:nvPr/>
        </p:nvSpPr>
        <p:spPr>
          <a:xfrm>
            <a:off x="3948163" y="2511841"/>
            <a:ext cx="1786346" cy="343528"/>
          </a:xfrm>
          <a:prstGeom prst="rect">
            <a:avLst/>
          </a:prstGeom>
          <a:noFill/>
          <a:ln w="25400">
            <a:solidFill>
              <a:srgbClr val="E60012"/>
            </a:solidFill>
          </a:ln>
        </p:spPr>
        <p:txBody>
          <a:bodyPr wrap="square" lIns="0" tIns="0" rIns="0" bIns="0" rtlCol="0" anchor="ctr"/>
          <a:lstStyle/>
          <a:p>
            <a:pPr algn="ctr"/>
            <a:endParaRPr lang="ja-JP" altLang="en-US">
              <a:latin typeface="+mn-ea"/>
            </a:endParaRPr>
          </a:p>
        </p:txBody>
      </p:sp>
      <p:sp>
        <p:nvSpPr>
          <p:cNvPr id="26" name="object 10">
            <a:extLst>
              <a:ext uri="{FF2B5EF4-FFF2-40B4-BE49-F238E27FC236}">
                <a16:creationId xmlns:a16="http://schemas.microsoft.com/office/drawing/2014/main" id="{8F4D8E96-7DD9-5D4E-BE3A-08D01C87B096}"/>
              </a:ext>
            </a:extLst>
          </p:cNvPr>
          <p:cNvSpPr/>
          <p:nvPr/>
        </p:nvSpPr>
        <p:spPr>
          <a:xfrm>
            <a:off x="901121" y="3441246"/>
            <a:ext cx="1405242" cy="190599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31" name="正方形/長方形 30">
            <a:extLst>
              <a:ext uri="{FF2B5EF4-FFF2-40B4-BE49-F238E27FC236}">
                <a16:creationId xmlns:a16="http://schemas.microsoft.com/office/drawing/2014/main" id="{7AE955F6-CF29-CF45-915D-C7060D27E0BE}"/>
              </a:ext>
            </a:extLst>
          </p:cNvPr>
          <p:cNvSpPr/>
          <p:nvPr/>
        </p:nvSpPr>
        <p:spPr>
          <a:xfrm>
            <a:off x="6457490" y="3686189"/>
            <a:ext cx="1786346" cy="792135"/>
          </a:xfrm>
          <a:prstGeom prst="rect">
            <a:avLst/>
          </a:prstGeom>
          <a:noFill/>
          <a:ln w="25400">
            <a:solidFill>
              <a:srgbClr val="E60012"/>
            </a:solidFill>
          </a:ln>
        </p:spPr>
        <p:txBody>
          <a:bodyPr wrap="square" lIns="0" tIns="0" rIns="0" bIns="0" rtlCol="0" anchor="ctr"/>
          <a:lstStyle/>
          <a:p>
            <a:pPr algn="ctr"/>
            <a:endParaRPr lang="ja-JP" altLang="en-US">
              <a:latin typeface="+mn-ea"/>
            </a:endParaRPr>
          </a:p>
        </p:txBody>
      </p:sp>
      <p:sp>
        <p:nvSpPr>
          <p:cNvPr id="34" name="フリーフォーム 33">
            <a:extLst>
              <a:ext uri="{FF2B5EF4-FFF2-40B4-BE49-F238E27FC236}">
                <a16:creationId xmlns:a16="http://schemas.microsoft.com/office/drawing/2014/main" id="{4F370E4A-0D7A-CE4F-99AB-3B441B012030}"/>
              </a:ext>
            </a:extLst>
          </p:cNvPr>
          <p:cNvSpPr/>
          <p:nvPr/>
        </p:nvSpPr>
        <p:spPr>
          <a:xfrm rot="16200000" flipH="1">
            <a:off x="8909739" y="2941032"/>
            <a:ext cx="1643994" cy="2518149"/>
          </a:xfrm>
          <a:custGeom>
            <a:avLst/>
            <a:gdLst>
              <a:gd name="connsiteX0" fmla="*/ 0 w 1464399"/>
              <a:gd name="connsiteY0" fmla="*/ 2117867 h 2243058"/>
              <a:gd name="connsiteX1" fmla="*/ 0 w 1464399"/>
              <a:gd name="connsiteY1" fmla="*/ 289853 h 2243058"/>
              <a:gd name="connsiteX2" fmla="*/ 125191 w 1464399"/>
              <a:gd name="connsiteY2" fmla="*/ 164662 h 2243058"/>
              <a:gd name="connsiteX3" fmla="*/ 555205 w 1464399"/>
              <a:gd name="connsiteY3" fmla="*/ 164662 h 2243058"/>
              <a:gd name="connsiteX4" fmla="*/ 653840 w 1464399"/>
              <a:gd name="connsiteY4" fmla="*/ 0 h 2243058"/>
              <a:gd name="connsiteX5" fmla="*/ 752476 w 1464399"/>
              <a:gd name="connsiteY5" fmla="*/ 164662 h 2243058"/>
              <a:gd name="connsiteX6" fmla="*/ 1339208 w 1464399"/>
              <a:gd name="connsiteY6" fmla="*/ 164662 h 2243058"/>
              <a:gd name="connsiteX7" fmla="*/ 1464399 w 1464399"/>
              <a:gd name="connsiteY7" fmla="*/ 289853 h 2243058"/>
              <a:gd name="connsiteX8" fmla="*/ 1464399 w 1464399"/>
              <a:gd name="connsiteY8" fmla="*/ 2117867 h 2243058"/>
              <a:gd name="connsiteX9" fmla="*/ 1339208 w 1464399"/>
              <a:gd name="connsiteY9" fmla="*/ 2243058 h 2243058"/>
              <a:gd name="connsiteX10" fmla="*/ 125191 w 1464399"/>
              <a:gd name="connsiteY10" fmla="*/ 2243058 h 2243058"/>
              <a:gd name="connsiteX11" fmla="*/ 0 w 1464399"/>
              <a:gd name="connsiteY11" fmla="*/ 2117867 h 224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399" h="2243058">
                <a:moveTo>
                  <a:pt x="0" y="2117867"/>
                </a:moveTo>
                <a:lnTo>
                  <a:pt x="0" y="289853"/>
                </a:lnTo>
                <a:cubicBezTo>
                  <a:pt x="0" y="220712"/>
                  <a:pt x="56050" y="164662"/>
                  <a:pt x="125191" y="164662"/>
                </a:cubicBezTo>
                <a:lnTo>
                  <a:pt x="555205" y="164662"/>
                </a:lnTo>
                <a:lnTo>
                  <a:pt x="653840" y="0"/>
                </a:lnTo>
                <a:lnTo>
                  <a:pt x="752476" y="164662"/>
                </a:lnTo>
                <a:lnTo>
                  <a:pt x="1339208" y="164662"/>
                </a:lnTo>
                <a:cubicBezTo>
                  <a:pt x="1408349" y="164662"/>
                  <a:pt x="1464399" y="220712"/>
                  <a:pt x="1464399" y="289853"/>
                </a:cubicBezTo>
                <a:lnTo>
                  <a:pt x="1464399" y="2117867"/>
                </a:lnTo>
                <a:cubicBezTo>
                  <a:pt x="1464399" y="2187008"/>
                  <a:pt x="1408349" y="2243058"/>
                  <a:pt x="1339208" y="2243058"/>
                </a:cubicBezTo>
                <a:lnTo>
                  <a:pt x="125191" y="2243058"/>
                </a:lnTo>
                <a:cubicBezTo>
                  <a:pt x="56050" y="2243058"/>
                  <a:pt x="0" y="2187008"/>
                  <a:pt x="0" y="2117867"/>
                </a:cubicBezTo>
                <a:close/>
              </a:path>
            </a:pathLst>
          </a:custGeom>
          <a:solidFill>
            <a:schemeClr val="bg1"/>
          </a:solidFill>
          <a:ln w="31750">
            <a:solidFill>
              <a:srgbClr val="CDCDCD"/>
            </a:solidFill>
          </a:ln>
        </p:spPr>
        <p:txBody>
          <a:bodyPr wrap="square" lIns="0" tIns="0" rIns="0" bIns="0" rtlCol="0" anchor="ctr"/>
          <a:lstStyle/>
          <a:p>
            <a:pPr algn="ctr"/>
            <a:endParaRPr lang="ja-JP" altLang="en-US">
              <a:latin typeface="+mn-ea"/>
            </a:endParaRPr>
          </a:p>
        </p:txBody>
      </p:sp>
      <p:sp>
        <p:nvSpPr>
          <p:cNvPr id="19" name="object 55">
            <a:extLst>
              <a:ext uri="{FF2B5EF4-FFF2-40B4-BE49-F238E27FC236}">
                <a16:creationId xmlns:a16="http://schemas.microsoft.com/office/drawing/2014/main" id="{46DC2E6D-DB8A-42AE-AD94-BC3DBF7E221C}"/>
              </a:ext>
            </a:extLst>
          </p:cNvPr>
          <p:cNvSpPr txBox="1"/>
          <p:nvPr/>
        </p:nvSpPr>
        <p:spPr>
          <a:xfrm>
            <a:off x="8828611" y="3585250"/>
            <a:ext cx="2001046" cy="1217706"/>
          </a:xfrm>
          <a:prstGeom prst="rect">
            <a:avLst/>
          </a:prstGeom>
        </p:spPr>
        <p:txBody>
          <a:bodyPr vert="horz" wrap="square" lIns="0" tIns="12065" rIns="0" bIns="0" rtlCol="0">
            <a:spAutoFit/>
          </a:bodyPr>
          <a:lstStyle/>
          <a:p>
            <a:pPr marL="12700" marR="141605">
              <a:lnSpc>
                <a:spcPct val="118100"/>
              </a:lnSpc>
              <a:spcBef>
                <a:spcPts val="95"/>
              </a:spcBef>
            </a:pPr>
            <a:r>
              <a:rPr sz="1400" b="1" spc="15" dirty="0">
                <a:solidFill>
                  <a:srgbClr val="00A8D9"/>
                </a:solidFill>
                <a:latin typeface="+mn-ea"/>
                <a:cs typeface="游ゴシック体 ボールド"/>
              </a:rPr>
              <a:t>記事内容見出しの掲載 で内容をわかりやすく</a:t>
            </a:r>
            <a:endParaRPr sz="1400" b="1" dirty="0">
              <a:latin typeface="+mn-ea"/>
              <a:cs typeface="游ゴシック体 ボールド"/>
            </a:endParaRPr>
          </a:p>
          <a:p>
            <a:pPr marL="12700" marR="5080" algn="just">
              <a:lnSpc>
                <a:spcPct val="137800"/>
              </a:lnSpc>
              <a:spcBef>
                <a:spcPts val="565"/>
              </a:spcBef>
            </a:pPr>
            <a:r>
              <a:rPr sz="1000" spc="15" dirty="0">
                <a:latin typeface="+mn-ea"/>
                <a:cs typeface="YuGo-Medium"/>
              </a:rPr>
              <a:t>記事の概要をスマートフォンの画面設計に合わせてインデックス化 し掲載。</a:t>
            </a:r>
            <a:endParaRPr sz="1000" dirty="0">
              <a:latin typeface="+mn-ea"/>
              <a:cs typeface="YuGo-Medium"/>
            </a:endParaRPr>
          </a:p>
        </p:txBody>
      </p:sp>
      <p:sp>
        <p:nvSpPr>
          <p:cNvPr id="23" name="bk object 19">
            <a:extLst>
              <a:ext uri="{FF2B5EF4-FFF2-40B4-BE49-F238E27FC236}">
                <a16:creationId xmlns:a16="http://schemas.microsoft.com/office/drawing/2014/main" id="{2D50D19C-F8F8-4D55-89C2-65031306D0CF}"/>
              </a:ext>
            </a:extLst>
          </p:cNvPr>
          <p:cNvSpPr/>
          <p:nvPr/>
        </p:nvSpPr>
        <p:spPr>
          <a:xfrm>
            <a:off x="9054482" y="1373174"/>
            <a:ext cx="2315595" cy="200493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28" name="object 2">
            <a:extLst>
              <a:ext uri="{FF2B5EF4-FFF2-40B4-BE49-F238E27FC236}">
                <a16:creationId xmlns:a16="http://schemas.microsoft.com/office/drawing/2014/main" id="{75B358C7-F333-47FA-8CBD-A408B96B6125}"/>
              </a:ext>
            </a:extLst>
          </p:cNvPr>
          <p:cNvSpPr/>
          <p:nvPr/>
        </p:nvSpPr>
        <p:spPr>
          <a:xfrm>
            <a:off x="1979720" y="5345621"/>
            <a:ext cx="8232560" cy="1512913"/>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5" name="タイトル 4">
            <a:extLst>
              <a:ext uri="{FF2B5EF4-FFF2-40B4-BE49-F238E27FC236}">
                <a16:creationId xmlns:a16="http://schemas.microsoft.com/office/drawing/2014/main" id="{EF054795-8492-D337-7107-0FBEA5F55EA7}"/>
              </a:ext>
            </a:extLst>
          </p:cNvPr>
          <p:cNvSpPr>
            <a:spLocks noGrp="1"/>
          </p:cNvSpPr>
          <p:nvPr>
            <p:ph type="title"/>
          </p:nvPr>
        </p:nvSpPr>
        <p:spPr/>
        <p:txBody>
          <a:bodyPr/>
          <a:lstStyle/>
          <a:p>
            <a:r>
              <a:rPr lang="ja-JP" altLang="en-US" dirty="0"/>
              <a:t>スマホで読みやすい記事づくり</a:t>
            </a:r>
          </a:p>
        </p:txBody>
      </p:sp>
      <p:sp>
        <p:nvSpPr>
          <p:cNvPr id="4" name="スライド番号プレースホルダー 3">
            <a:extLst>
              <a:ext uri="{FF2B5EF4-FFF2-40B4-BE49-F238E27FC236}">
                <a16:creationId xmlns:a16="http://schemas.microsoft.com/office/drawing/2014/main" id="{846FCC79-B0C5-E143-87E3-E3D059B87F94}"/>
              </a:ext>
            </a:extLst>
          </p:cNvPr>
          <p:cNvSpPr>
            <a:spLocks noGrp="1"/>
          </p:cNvSpPr>
          <p:nvPr>
            <p:ph type="sldNum" sz="quarter" idx="7"/>
          </p:nvPr>
        </p:nvSpPr>
        <p:spPr/>
        <p:txBody>
          <a:bodyPr/>
          <a:lstStyle/>
          <a:p>
            <a:fld id="{B6F15528-21DE-4FAA-801E-634DDDAF4B2B}" type="slidenum">
              <a:rPr lang="en-US" altLang="ja-JP" smtClean="0"/>
              <a:pPr/>
              <a:t>9</a:t>
            </a:fld>
            <a:endParaRPr lang="en-US" altLang="ja-JP" dirty="0"/>
          </a:p>
        </p:txBody>
      </p:sp>
    </p:spTree>
    <p:extLst>
      <p:ext uri="{BB962C8B-B14F-4D97-AF65-F5344CB8AC3E}">
        <p14:creationId xmlns:p14="http://schemas.microsoft.com/office/powerpoint/2010/main" val="277360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a:spLocks noGrp="1"/>
          </p:cNvSpPr>
          <p:nvPr/>
        </p:nvSpPr>
        <p:spPr>
          <a:xfrm>
            <a:off x="2704560" y="1557720"/>
            <a:ext cx="3487494" cy="1217000"/>
          </a:xfrm>
          <a:prstGeom prst="rect">
            <a:avLst/>
          </a:prstGeom>
        </p:spPr>
        <p:txBody>
          <a:bodyPr vert="horz" wrap="none" lIns="0" tIns="44450" rIns="0" bIns="0" rtlCol="0">
            <a:spAutoFit/>
          </a:bodyPr>
          <a:lstStyle>
            <a:lvl1pPr>
              <a:defRPr sz="2450" b="1" i="0">
                <a:solidFill>
                  <a:srgbClr val="00A8D9"/>
                </a:solidFill>
                <a:latin typeface="游ゴシック体 ボールド"/>
                <a:ea typeface="+mj-ea"/>
                <a:cs typeface="游ゴシック体 ボールド"/>
              </a:defRPr>
            </a:lvl1pPr>
          </a:lstStyle>
          <a:p>
            <a:pPr algn="ctr">
              <a:spcBef>
                <a:spcPts val="350"/>
              </a:spcBef>
            </a:pPr>
            <a:r>
              <a:rPr sz="2400" spc="15" dirty="0">
                <a:solidFill>
                  <a:srgbClr val="000000"/>
                </a:solidFill>
                <a:latin typeface="+mn-ea"/>
                <a:ea typeface="+mn-ea"/>
              </a:rPr>
              <a:t>月平均</a:t>
            </a:r>
            <a:r>
              <a:rPr sz="2400" spc="-70" dirty="0">
                <a:solidFill>
                  <a:srgbClr val="000000"/>
                </a:solidFill>
                <a:latin typeface="+mn-ea"/>
                <a:ea typeface="+mn-ea"/>
              </a:rPr>
              <a:t> </a:t>
            </a:r>
            <a:r>
              <a:rPr sz="2400" spc="5" dirty="0">
                <a:solidFill>
                  <a:srgbClr val="000000"/>
                </a:solidFill>
                <a:latin typeface="+mn-ea"/>
                <a:ea typeface="+mn-ea"/>
              </a:rPr>
              <a:t>PV</a:t>
            </a:r>
            <a:r>
              <a:rPr sz="2400" spc="-70" dirty="0">
                <a:solidFill>
                  <a:srgbClr val="000000"/>
                </a:solidFill>
                <a:latin typeface="+mn-ea"/>
                <a:ea typeface="+mn-ea"/>
              </a:rPr>
              <a:t> </a:t>
            </a:r>
            <a:r>
              <a:rPr sz="2400" spc="15" dirty="0">
                <a:solidFill>
                  <a:srgbClr val="000000"/>
                </a:solidFill>
                <a:latin typeface="+mn-ea"/>
                <a:ea typeface="+mn-ea"/>
              </a:rPr>
              <a:t>数</a:t>
            </a:r>
            <a:endParaRPr sz="2400" dirty="0">
              <a:latin typeface="+mn-ea"/>
              <a:ea typeface="+mn-ea"/>
            </a:endParaRPr>
          </a:p>
          <a:p>
            <a:pPr algn="ctr">
              <a:spcBef>
                <a:spcPts val="509"/>
              </a:spcBef>
            </a:pPr>
            <a:r>
              <a:rPr lang="ja-JP" altLang="en-US" sz="4000" spc="50" dirty="0">
                <a:solidFill>
                  <a:srgbClr val="15A8D9"/>
                </a:solidFill>
                <a:latin typeface="+mn-ea"/>
                <a:ea typeface="+mn-ea"/>
                <a:cs typeface="Arial"/>
              </a:rPr>
              <a:t>約</a:t>
            </a:r>
            <a:r>
              <a:rPr lang="en-US" altLang="ja-JP" sz="4800" spc="50" dirty="0">
                <a:solidFill>
                  <a:srgbClr val="15A8D9"/>
                </a:solidFill>
                <a:latin typeface="+mn-ea"/>
                <a:ea typeface="+mn-ea"/>
                <a:cs typeface="Arial"/>
              </a:rPr>
              <a:t>3,020</a:t>
            </a:r>
            <a:r>
              <a:rPr sz="6000" spc="44" baseline="3527" dirty="0">
                <a:solidFill>
                  <a:srgbClr val="15A8D9"/>
                </a:solidFill>
                <a:latin typeface="+mn-ea"/>
                <a:ea typeface="+mn-ea"/>
              </a:rPr>
              <a:t>万</a:t>
            </a:r>
            <a:r>
              <a:rPr sz="6000" spc="-247" baseline="3527" dirty="0">
                <a:solidFill>
                  <a:srgbClr val="15A8D9"/>
                </a:solidFill>
                <a:latin typeface="+mn-ea"/>
                <a:ea typeface="+mn-ea"/>
              </a:rPr>
              <a:t> </a:t>
            </a:r>
            <a:r>
              <a:rPr sz="4000" spc="15" dirty="0">
                <a:solidFill>
                  <a:srgbClr val="15A8D9"/>
                </a:solidFill>
                <a:latin typeface="+mn-ea"/>
                <a:ea typeface="+mn-ea"/>
                <a:cs typeface="Arial"/>
              </a:rPr>
              <a:t>PV</a:t>
            </a:r>
            <a:endParaRPr sz="4000" dirty="0">
              <a:solidFill>
                <a:srgbClr val="15A8D9"/>
              </a:solidFill>
              <a:latin typeface="+mn-ea"/>
              <a:ea typeface="+mn-ea"/>
              <a:cs typeface="Arial"/>
            </a:endParaRPr>
          </a:p>
        </p:txBody>
      </p:sp>
      <p:grpSp>
        <p:nvGrpSpPr>
          <p:cNvPr id="31" name="グループ化 30">
            <a:extLst>
              <a:ext uri="{FF2B5EF4-FFF2-40B4-BE49-F238E27FC236}">
                <a16:creationId xmlns:a16="http://schemas.microsoft.com/office/drawing/2014/main" id="{E5555808-1509-7E47-80D2-E25168D2FB70}"/>
              </a:ext>
            </a:extLst>
          </p:cNvPr>
          <p:cNvGrpSpPr/>
          <p:nvPr/>
        </p:nvGrpSpPr>
        <p:grpSpPr>
          <a:xfrm>
            <a:off x="1871381" y="2041615"/>
            <a:ext cx="742830" cy="619337"/>
            <a:chOff x="1764419" y="1930869"/>
            <a:chExt cx="504190" cy="420370"/>
          </a:xfrm>
        </p:grpSpPr>
        <p:sp>
          <p:nvSpPr>
            <p:cNvPr id="4" name="object 3"/>
            <p:cNvSpPr/>
            <p:nvPr/>
          </p:nvSpPr>
          <p:spPr>
            <a:xfrm>
              <a:off x="1764419" y="1930869"/>
              <a:ext cx="504190" cy="420370"/>
            </a:xfrm>
            <a:custGeom>
              <a:avLst/>
              <a:gdLst/>
              <a:ahLst/>
              <a:cxnLst/>
              <a:rect l="l" t="t" r="r" b="b"/>
              <a:pathLst>
                <a:path w="504189" h="420369">
                  <a:moveTo>
                    <a:pt x="499300" y="0"/>
                  </a:moveTo>
                  <a:lnTo>
                    <a:pt x="4699" y="0"/>
                  </a:lnTo>
                  <a:lnTo>
                    <a:pt x="0" y="4686"/>
                  </a:lnTo>
                  <a:lnTo>
                    <a:pt x="0" y="415289"/>
                  </a:lnTo>
                  <a:lnTo>
                    <a:pt x="4699" y="420001"/>
                  </a:lnTo>
                  <a:lnTo>
                    <a:pt x="499300" y="420001"/>
                  </a:lnTo>
                  <a:lnTo>
                    <a:pt x="503999" y="415289"/>
                  </a:lnTo>
                  <a:lnTo>
                    <a:pt x="503999" y="398995"/>
                  </a:lnTo>
                  <a:lnTo>
                    <a:pt x="21005" y="398995"/>
                  </a:lnTo>
                  <a:lnTo>
                    <a:pt x="21005" y="104990"/>
                  </a:lnTo>
                  <a:lnTo>
                    <a:pt x="503999" y="104990"/>
                  </a:lnTo>
                  <a:lnTo>
                    <a:pt x="503999" y="83997"/>
                  </a:lnTo>
                  <a:lnTo>
                    <a:pt x="21005" y="83997"/>
                  </a:lnTo>
                  <a:lnTo>
                    <a:pt x="21005" y="21005"/>
                  </a:lnTo>
                  <a:lnTo>
                    <a:pt x="503999" y="21005"/>
                  </a:lnTo>
                  <a:lnTo>
                    <a:pt x="503999" y="4686"/>
                  </a:lnTo>
                  <a:lnTo>
                    <a:pt x="499300" y="0"/>
                  </a:lnTo>
                  <a:close/>
                </a:path>
                <a:path w="504189" h="420369">
                  <a:moveTo>
                    <a:pt x="503999" y="104990"/>
                  </a:moveTo>
                  <a:lnTo>
                    <a:pt x="483006" y="104990"/>
                  </a:lnTo>
                  <a:lnTo>
                    <a:pt x="483006" y="398995"/>
                  </a:lnTo>
                  <a:lnTo>
                    <a:pt x="503999" y="398995"/>
                  </a:lnTo>
                  <a:lnTo>
                    <a:pt x="503999" y="104990"/>
                  </a:lnTo>
                  <a:close/>
                </a:path>
                <a:path w="504189" h="420369">
                  <a:moveTo>
                    <a:pt x="503999" y="21005"/>
                  </a:moveTo>
                  <a:lnTo>
                    <a:pt x="483006" y="21005"/>
                  </a:lnTo>
                  <a:lnTo>
                    <a:pt x="483006" y="83997"/>
                  </a:lnTo>
                  <a:lnTo>
                    <a:pt x="503999" y="83997"/>
                  </a:lnTo>
                  <a:lnTo>
                    <a:pt x="503999" y="21005"/>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5" name="object 4"/>
            <p:cNvSpPr/>
            <p:nvPr/>
          </p:nvSpPr>
          <p:spPr>
            <a:xfrm>
              <a:off x="1806422" y="1972626"/>
              <a:ext cx="21590" cy="21590"/>
            </a:xfrm>
            <a:custGeom>
              <a:avLst/>
              <a:gdLst/>
              <a:ahLst/>
              <a:cxnLst/>
              <a:rect l="l" t="t" r="r" b="b"/>
              <a:pathLst>
                <a:path w="21590" h="21589">
                  <a:moveTo>
                    <a:pt x="11963" y="0"/>
                  </a:moveTo>
                  <a:lnTo>
                    <a:pt x="9016" y="0"/>
                  </a:lnTo>
                  <a:lnTo>
                    <a:pt x="6502" y="1041"/>
                  </a:lnTo>
                  <a:lnTo>
                    <a:pt x="5245" y="1485"/>
                  </a:lnTo>
                  <a:lnTo>
                    <a:pt x="3975" y="2285"/>
                  </a:lnTo>
                  <a:lnTo>
                    <a:pt x="3136" y="3365"/>
                  </a:lnTo>
                  <a:lnTo>
                    <a:pt x="2095" y="4165"/>
                  </a:lnTo>
                  <a:lnTo>
                    <a:pt x="1244" y="5460"/>
                  </a:lnTo>
                  <a:lnTo>
                    <a:pt x="825" y="6730"/>
                  </a:lnTo>
                  <a:lnTo>
                    <a:pt x="203" y="7975"/>
                  </a:lnTo>
                  <a:lnTo>
                    <a:pt x="0" y="9448"/>
                  </a:lnTo>
                  <a:lnTo>
                    <a:pt x="0" y="12153"/>
                  </a:lnTo>
                  <a:lnTo>
                    <a:pt x="203" y="13436"/>
                  </a:lnTo>
                  <a:lnTo>
                    <a:pt x="825" y="14719"/>
                  </a:lnTo>
                  <a:lnTo>
                    <a:pt x="1244" y="15951"/>
                  </a:lnTo>
                  <a:lnTo>
                    <a:pt x="2095" y="17195"/>
                  </a:lnTo>
                  <a:lnTo>
                    <a:pt x="3136" y="18046"/>
                  </a:lnTo>
                  <a:lnTo>
                    <a:pt x="3975" y="19088"/>
                  </a:lnTo>
                  <a:lnTo>
                    <a:pt x="5245" y="19938"/>
                  </a:lnTo>
                  <a:lnTo>
                    <a:pt x="6502" y="20370"/>
                  </a:lnTo>
                  <a:lnTo>
                    <a:pt x="7759" y="21005"/>
                  </a:lnTo>
                  <a:lnTo>
                    <a:pt x="9016" y="21196"/>
                  </a:lnTo>
                  <a:lnTo>
                    <a:pt x="11747" y="21196"/>
                  </a:lnTo>
                  <a:lnTo>
                    <a:pt x="13220" y="21005"/>
                  </a:lnTo>
                  <a:lnTo>
                    <a:pt x="14477" y="20370"/>
                  </a:lnTo>
                  <a:lnTo>
                    <a:pt x="15747" y="19938"/>
                  </a:lnTo>
                  <a:lnTo>
                    <a:pt x="17005" y="19088"/>
                  </a:lnTo>
                  <a:lnTo>
                    <a:pt x="17830" y="18046"/>
                  </a:lnTo>
                  <a:lnTo>
                    <a:pt x="18884" y="17195"/>
                  </a:lnTo>
                  <a:lnTo>
                    <a:pt x="19735" y="15951"/>
                  </a:lnTo>
                  <a:lnTo>
                    <a:pt x="20154" y="14719"/>
                  </a:lnTo>
                  <a:lnTo>
                    <a:pt x="20777" y="13436"/>
                  </a:lnTo>
                  <a:lnTo>
                    <a:pt x="20993" y="12153"/>
                  </a:lnTo>
                  <a:lnTo>
                    <a:pt x="20993" y="9448"/>
                  </a:lnTo>
                  <a:lnTo>
                    <a:pt x="20777" y="7975"/>
                  </a:lnTo>
                  <a:lnTo>
                    <a:pt x="20154" y="6730"/>
                  </a:lnTo>
                  <a:lnTo>
                    <a:pt x="19735" y="5460"/>
                  </a:lnTo>
                  <a:lnTo>
                    <a:pt x="18884" y="4165"/>
                  </a:lnTo>
                  <a:lnTo>
                    <a:pt x="17830" y="3365"/>
                  </a:lnTo>
                  <a:lnTo>
                    <a:pt x="17005" y="2285"/>
                  </a:lnTo>
                  <a:lnTo>
                    <a:pt x="15747" y="1485"/>
                  </a:lnTo>
                  <a:lnTo>
                    <a:pt x="14477" y="1041"/>
                  </a:lnTo>
                  <a:lnTo>
                    <a:pt x="11963"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6" name="object 5"/>
            <p:cNvSpPr/>
            <p:nvPr/>
          </p:nvSpPr>
          <p:spPr>
            <a:xfrm>
              <a:off x="1848416" y="1972626"/>
              <a:ext cx="21590" cy="21590"/>
            </a:xfrm>
            <a:custGeom>
              <a:avLst/>
              <a:gdLst/>
              <a:ahLst/>
              <a:cxnLst/>
              <a:rect l="l" t="t" r="r" b="b"/>
              <a:pathLst>
                <a:path w="21590" h="21589">
                  <a:moveTo>
                    <a:pt x="11963" y="0"/>
                  </a:moveTo>
                  <a:lnTo>
                    <a:pt x="9029" y="0"/>
                  </a:lnTo>
                  <a:lnTo>
                    <a:pt x="6502" y="1041"/>
                  </a:lnTo>
                  <a:lnTo>
                    <a:pt x="5257" y="1485"/>
                  </a:lnTo>
                  <a:lnTo>
                    <a:pt x="4000" y="2285"/>
                  </a:lnTo>
                  <a:lnTo>
                    <a:pt x="2095" y="4165"/>
                  </a:lnTo>
                  <a:lnTo>
                    <a:pt x="1257" y="5460"/>
                  </a:lnTo>
                  <a:lnTo>
                    <a:pt x="838" y="6730"/>
                  </a:lnTo>
                  <a:lnTo>
                    <a:pt x="203" y="7975"/>
                  </a:lnTo>
                  <a:lnTo>
                    <a:pt x="0" y="9448"/>
                  </a:lnTo>
                  <a:lnTo>
                    <a:pt x="0" y="12153"/>
                  </a:lnTo>
                  <a:lnTo>
                    <a:pt x="203" y="13436"/>
                  </a:lnTo>
                  <a:lnTo>
                    <a:pt x="838" y="14719"/>
                  </a:lnTo>
                  <a:lnTo>
                    <a:pt x="1257" y="15951"/>
                  </a:lnTo>
                  <a:lnTo>
                    <a:pt x="6502" y="20370"/>
                  </a:lnTo>
                  <a:lnTo>
                    <a:pt x="7759" y="21005"/>
                  </a:lnTo>
                  <a:lnTo>
                    <a:pt x="9029" y="21196"/>
                  </a:lnTo>
                  <a:lnTo>
                    <a:pt x="11963" y="21196"/>
                  </a:lnTo>
                  <a:lnTo>
                    <a:pt x="13233" y="21005"/>
                  </a:lnTo>
                  <a:lnTo>
                    <a:pt x="14490" y="20370"/>
                  </a:lnTo>
                  <a:lnTo>
                    <a:pt x="15747" y="19938"/>
                  </a:lnTo>
                  <a:lnTo>
                    <a:pt x="17030" y="19088"/>
                  </a:lnTo>
                  <a:lnTo>
                    <a:pt x="17830" y="18046"/>
                  </a:lnTo>
                  <a:lnTo>
                    <a:pt x="18897" y="17195"/>
                  </a:lnTo>
                  <a:lnTo>
                    <a:pt x="19735" y="15951"/>
                  </a:lnTo>
                  <a:lnTo>
                    <a:pt x="20167" y="14719"/>
                  </a:lnTo>
                  <a:lnTo>
                    <a:pt x="20777" y="13436"/>
                  </a:lnTo>
                  <a:lnTo>
                    <a:pt x="21005" y="12153"/>
                  </a:lnTo>
                  <a:lnTo>
                    <a:pt x="21005" y="9448"/>
                  </a:lnTo>
                  <a:lnTo>
                    <a:pt x="20777" y="7975"/>
                  </a:lnTo>
                  <a:lnTo>
                    <a:pt x="20167" y="6730"/>
                  </a:lnTo>
                  <a:lnTo>
                    <a:pt x="19735" y="5460"/>
                  </a:lnTo>
                  <a:lnTo>
                    <a:pt x="18897" y="4165"/>
                  </a:lnTo>
                  <a:lnTo>
                    <a:pt x="17830" y="3365"/>
                  </a:lnTo>
                  <a:lnTo>
                    <a:pt x="17030" y="2285"/>
                  </a:lnTo>
                  <a:lnTo>
                    <a:pt x="15747" y="1485"/>
                  </a:lnTo>
                  <a:lnTo>
                    <a:pt x="14490" y="1041"/>
                  </a:lnTo>
                  <a:lnTo>
                    <a:pt x="11963"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7" name="object 6"/>
            <p:cNvSpPr/>
            <p:nvPr/>
          </p:nvSpPr>
          <p:spPr>
            <a:xfrm>
              <a:off x="1890419" y="1972217"/>
              <a:ext cx="21590" cy="22225"/>
            </a:xfrm>
            <a:custGeom>
              <a:avLst/>
              <a:gdLst/>
              <a:ahLst/>
              <a:cxnLst/>
              <a:rect l="l" t="t" r="r" b="b"/>
              <a:pathLst>
                <a:path w="21590" h="22225">
                  <a:moveTo>
                    <a:pt x="10286" y="0"/>
                  </a:moveTo>
                  <a:lnTo>
                    <a:pt x="6515" y="1460"/>
                  </a:lnTo>
                  <a:lnTo>
                    <a:pt x="5245" y="1892"/>
                  </a:lnTo>
                  <a:lnTo>
                    <a:pt x="4000" y="2692"/>
                  </a:lnTo>
                  <a:lnTo>
                    <a:pt x="3149" y="3771"/>
                  </a:lnTo>
                  <a:lnTo>
                    <a:pt x="2095" y="4584"/>
                  </a:lnTo>
                  <a:lnTo>
                    <a:pt x="1269" y="5867"/>
                  </a:lnTo>
                  <a:lnTo>
                    <a:pt x="850" y="7137"/>
                  </a:lnTo>
                  <a:lnTo>
                    <a:pt x="203" y="8394"/>
                  </a:lnTo>
                  <a:lnTo>
                    <a:pt x="0" y="9855"/>
                  </a:lnTo>
                  <a:lnTo>
                    <a:pt x="0" y="12573"/>
                  </a:lnTo>
                  <a:lnTo>
                    <a:pt x="203" y="13843"/>
                  </a:lnTo>
                  <a:lnTo>
                    <a:pt x="850" y="15125"/>
                  </a:lnTo>
                  <a:lnTo>
                    <a:pt x="1269" y="16370"/>
                  </a:lnTo>
                  <a:lnTo>
                    <a:pt x="2095" y="17602"/>
                  </a:lnTo>
                  <a:lnTo>
                    <a:pt x="3149" y="18465"/>
                  </a:lnTo>
                  <a:lnTo>
                    <a:pt x="5029" y="20574"/>
                  </a:lnTo>
                  <a:lnTo>
                    <a:pt x="7746" y="21615"/>
                  </a:lnTo>
                  <a:lnTo>
                    <a:pt x="11963" y="21615"/>
                  </a:lnTo>
                  <a:lnTo>
                    <a:pt x="13220" y="21412"/>
                  </a:lnTo>
                  <a:lnTo>
                    <a:pt x="14490" y="20777"/>
                  </a:lnTo>
                  <a:lnTo>
                    <a:pt x="15735" y="20345"/>
                  </a:lnTo>
                  <a:lnTo>
                    <a:pt x="17005" y="19507"/>
                  </a:lnTo>
                  <a:lnTo>
                    <a:pt x="17830" y="18465"/>
                  </a:lnTo>
                  <a:lnTo>
                    <a:pt x="18897" y="17602"/>
                  </a:lnTo>
                  <a:lnTo>
                    <a:pt x="19735" y="16370"/>
                  </a:lnTo>
                  <a:lnTo>
                    <a:pt x="20167" y="15125"/>
                  </a:lnTo>
                  <a:lnTo>
                    <a:pt x="20777" y="13843"/>
                  </a:lnTo>
                  <a:lnTo>
                    <a:pt x="20993" y="12573"/>
                  </a:lnTo>
                  <a:lnTo>
                    <a:pt x="20993" y="9855"/>
                  </a:lnTo>
                  <a:lnTo>
                    <a:pt x="20777" y="8394"/>
                  </a:lnTo>
                  <a:lnTo>
                    <a:pt x="20167" y="7137"/>
                  </a:lnTo>
                  <a:lnTo>
                    <a:pt x="19735" y="5867"/>
                  </a:lnTo>
                  <a:lnTo>
                    <a:pt x="18897" y="4584"/>
                  </a:lnTo>
                  <a:lnTo>
                    <a:pt x="17830" y="3771"/>
                  </a:lnTo>
                  <a:lnTo>
                    <a:pt x="14909" y="838"/>
                  </a:lnTo>
                  <a:lnTo>
                    <a:pt x="10286"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8" name="object 7"/>
            <p:cNvSpPr/>
            <p:nvPr/>
          </p:nvSpPr>
          <p:spPr>
            <a:xfrm>
              <a:off x="1827438" y="2077858"/>
              <a:ext cx="105003" cy="10501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9" name="object 8"/>
            <p:cNvSpPr/>
            <p:nvPr/>
          </p:nvSpPr>
          <p:spPr>
            <a:xfrm>
              <a:off x="1976036" y="2119864"/>
              <a:ext cx="208279" cy="21590"/>
            </a:xfrm>
            <a:custGeom>
              <a:avLst/>
              <a:gdLst/>
              <a:ahLst/>
              <a:cxnLst/>
              <a:rect l="l" t="t" r="r" b="b"/>
              <a:pathLst>
                <a:path w="208280" h="21589">
                  <a:moveTo>
                    <a:pt x="203390" y="0"/>
                  </a:moveTo>
                  <a:lnTo>
                    <a:pt x="4698" y="0"/>
                  </a:lnTo>
                  <a:lnTo>
                    <a:pt x="0" y="4673"/>
                  </a:lnTo>
                  <a:lnTo>
                    <a:pt x="0" y="16306"/>
                  </a:lnTo>
                  <a:lnTo>
                    <a:pt x="4698" y="20993"/>
                  </a:lnTo>
                  <a:lnTo>
                    <a:pt x="203390" y="20993"/>
                  </a:lnTo>
                  <a:lnTo>
                    <a:pt x="208089" y="16306"/>
                  </a:lnTo>
                  <a:lnTo>
                    <a:pt x="208089" y="4673"/>
                  </a:lnTo>
                  <a:lnTo>
                    <a:pt x="203390"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0" name="object 9"/>
            <p:cNvSpPr/>
            <p:nvPr/>
          </p:nvSpPr>
          <p:spPr>
            <a:xfrm>
              <a:off x="1976036" y="2077857"/>
              <a:ext cx="208279" cy="21590"/>
            </a:xfrm>
            <a:custGeom>
              <a:avLst/>
              <a:gdLst/>
              <a:ahLst/>
              <a:cxnLst/>
              <a:rect l="l" t="t" r="r" b="b"/>
              <a:pathLst>
                <a:path w="208280" h="21589">
                  <a:moveTo>
                    <a:pt x="203390" y="0"/>
                  </a:moveTo>
                  <a:lnTo>
                    <a:pt x="4698" y="0"/>
                  </a:lnTo>
                  <a:lnTo>
                    <a:pt x="0" y="4686"/>
                  </a:lnTo>
                  <a:lnTo>
                    <a:pt x="0" y="16306"/>
                  </a:lnTo>
                  <a:lnTo>
                    <a:pt x="4698" y="20980"/>
                  </a:lnTo>
                  <a:lnTo>
                    <a:pt x="203390" y="20980"/>
                  </a:lnTo>
                  <a:lnTo>
                    <a:pt x="208089" y="16306"/>
                  </a:lnTo>
                  <a:lnTo>
                    <a:pt x="208089" y="4686"/>
                  </a:lnTo>
                  <a:lnTo>
                    <a:pt x="203390"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1" name="object 10"/>
            <p:cNvSpPr/>
            <p:nvPr/>
          </p:nvSpPr>
          <p:spPr>
            <a:xfrm>
              <a:off x="1976036" y="2161870"/>
              <a:ext cx="208279" cy="21590"/>
            </a:xfrm>
            <a:custGeom>
              <a:avLst/>
              <a:gdLst/>
              <a:ahLst/>
              <a:cxnLst/>
              <a:rect l="l" t="t" r="r" b="b"/>
              <a:pathLst>
                <a:path w="208280" h="21589">
                  <a:moveTo>
                    <a:pt x="203390" y="0"/>
                  </a:moveTo>
                  <a:lnTo>
                    <a:pt x="4698" y="0"/>
                  </a:lnTo>
                  <a:lnTo>
                    <a:pt x="0" y="4686"/>
                  </a:lnTo>
                  <a:lnTo>
                    <a:pt x="0" y="16306"/>
                  </a:lnTo>
                  <a:lnTo>
                    <a:pt x="4698" y="21005"/>
                  </a:lnTo>
                  <a:lnTo>
                    <a:pt x="203390" y="21005"/>
                  </a:lnTo>
                  <a:lnTo>
                    <a:pt x="208089" y="16306"/>
                  </a:lnTo>
                  <a:lnTo>
                    <a:pt x="208089" y="4686"/>
                  </a:lnTo>
                  <a:lnTo>
                    <a:pt x="203390"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grpSp>
      <p:grpSp>
        <p:nvGrpSpPr>
          <p:cNvPr id="2" name="図形グループ 1"/>
          <p:cNvGrpSpPr/>
          <p:nvPr/>
        </p:nvGrpSpPr>
        <p:grpSpPr>
          <a:xfrm>
            <a:off x="2002827" y="2974814"/>
            <a:ext cx="479939" cy="885034"/>
            <a:chOff x="1274445" y="3092543"/>
            <a:chExt cx="325755" cy="600710"/>
          </a:xfrm>
        </p:grpSpPr>
        <p:sp>
          <p:nvSpPr>
            <p:cNvPr id="12" name="object 11"/>
            <p:cNvSpPr/>
            <p:nvPr/>
          </p:nvSpPr>
          <p:spPr>
            <a:xfrm>
              <a:off x="1325585" y="3243342"/>
              <a:ext cx="100063" cy="12505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3" name="object 12"/>
            <p:cNvSpPr/>
            <p:nvPr/>
          </p:nvSpPr>
          <p:spPr>
            <a:xfrm>
              <a:off x="1450667" y="3243342"/>
              <a:ext cx="100050" cy="12505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4" name="object 13"/>
            <p:cNvSpPr/>
            <p:nvPr/>
          </p:nvSpPr>
          <p:spPr>
            <a:xfrm>
              <a:off x="1325585" y="3418437"/>
              <a:ext cx="100063" cy="12506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5" name="object 14"/>
            <p:cNvSpPr/>
            <p:nvPr/>
          </p:nvSpPr>
          <p:spPr>
            <a:xfrm>
              <a:off x="1450667" y="3418437"/>
              <a:ext cx="100050" cy="125069"/>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6" name="object 15"/>
            <p:cNvSpPr/>
            <p:nvPr/>
          </p:nvSpPr>
          <p:spPr>
            <a:xfrm>
              <a:off x="1274445" y="3092543"/>
              <a:ext cx="325755" cy="600710"/>
            </a:xfrm>
            <a:custGeom>
              <a:avLst/>
              <a:gdLst/>
              <a:ahLst/>
              <a:cxnLst/>
              <a:rect l="l" t="t" r="r" b="b"/>
              <a:pathLst>
                <a:path w="325755" h="600710">
                  <a:moveTo>
                    <a:pt x="261835" y="0"/>
                  </a:moveTo>
                  <a:lnTo>
                    <a:pt x="63322" y="0"/>
                  </a:lnTo>
                  <a:lnTo>
                    <a:pt x="38699" y="4982"/>
                  </a:lnTo>
                  <a:lnTo>
                    <a:pt x="18568" y="18559"/>
                  </a:lnTo>
                  <a:lnTo>
                    <a:pt x="4984" y="38678"/>
                  </a:lnTo>
                  <a:lnTo>
                    <a:pt x="0" y="63284"/>
                  </a:lnTo>
                  <a:lnTo>
                    <a:pt x="0" y="537337"/>
                  </a:lnTo>
                  <a:lnTo>
                    <a:pt x="4984" y="561948"/>
                  </a:lnTo>
                  <a:lnTo>
                    <a:pt x="18568" y="582066"/>
                  </a:lnTo>
                  <a:lnTo>
                    <a:pt x="38699" y="595640"/>
                  </a:lnTo>
                  <a:lnTo>
                    <a:pt x="63322" y="600621"/>
                  </a:lnTo>
                  <a:lnTo>
                    <a:pt x="261835" y="600621"/>
                  </a:lnTo>
                  <a:lnTo>
                    <a:pt x="286456" y="595640"/>
                  </a:lnTo>
                  <a:lnTo>
                    <a:pt x="306582" y="582066"/>
                  </a:lnTo>
                  <a:lnTo>
                    <a:pt x="310946" y="575602"/>
                  </a:lnTo>
                  <a:lnTo>
                    <a:pt x="63322" y="575602"/>
                  </a:lnTo>
                  <a:lnTo>
                    <a:pt x="48421" y="572591"/>
                  </a:lnTo>
                  <a:lnTo>
                    <a:pt x="36245" y="564384"/>
                  </a:lnTo>
                  <a:lnTo>
                    <a:pt x="28032" y="552220"/>
                  </a:lnTo>
                  <a:lnTo>
                    <a:pt x="25018" y="537337"/>
                  </a:lnTo>
                  <a:lnTo>
                    <a:pt x="25018" y="525335"/>
                  </a:lnTo>
                  <a:lnTo>
                    <a:pt x="325145" y="525335"/>
                  </a:lnTo>
                  <a:lnTo>
                    <a:pt x="325145" y="515315"/>
                  </a:lnTo>
                  <a:lnTo>
                    <a:pt x="325310" y="514489"/>
                  </a:lnTo>
                  <a:lnTo>
                    <a:pt x="325399" y="500329"/>
                  </a:lnTo>
                  <a:lnTo>
                    <a:pt x="25247" y="500329"/>
                  </a:lnTo>
                  <a:lnTo>
                    <a:pt x="25247" y="100114"/>
                  </a:lnTo>
                  <a:lnTo>
                    <a:pt x="325399" y="100114"/>
                  </a:lnTo>
                  <a:lnTo>
                    <a:pt x="325310" y="85928"/>
                  </a:lnTo>
                  <a:lnTo>
                    <a:pt x="325145" y="85153"/>
                  </a:lnTo>
                  <a:lnTo>
                    <a:pt x="325145" y="75107"/>
                  </a:lnTo>
                  <a:lnTo>
                    <a:pt x="25018" y="75107"/>
                  </a:lnTo>
                  <a:lnTo>
                    <a:pt x="25018" y="63284"/>
                  </a:lnTo>
                  <a:lnTo>
                    <a:pt x="28032" y="48405"/>
                  </a:lnTo>
                  <a:lnTo>
                    <a:pt x="36245" y="36241"/>
                  </a:lnTo>
                  <a:lnTo>
                    <a:pt x="48421" y="28031"/>
                  </a:lnTo>
                  <a:lnTo>
                    <a:pt x="63322" y="25019"/>
                  </a:lnTo>
                  <a:lnTo>
                    <a:pt x="310942" y="25019"/>
                  </a:lnTo>
                  <a:lnTo>
                    <a:pt x="306582" y="18559"/>
                  </a:lnTo>
                  <a:lnTo>
                    <a:pt x="286456" y="4982"/>
                  </a:lnTo>
                  <a:lnTo>
                    <a:pt x="261835" y="0"/>
                  </a:lnTo>
                  <a:close/>
                </a:path>
                <a:path w="325755" h="600710">
                  <a:moveTo>
                    <a:pt x="325145" y="525335"/>
                  </a:moveTo>
                  <a:lnTo>
                    <a:pt x="300151" y="525335"/>
                  </a:lnTo>
                  <a:lnTo>
                    <a:pt x="300151" y="537337"/>
                  </a:lnTo>
                  <a:lnTo>
                    <a:pt x="297136" y="552220"/>
                  </a:lnTo>
                  <a:lnTo>
                    <a:pt x="288918" y="564384"/>
                  </a:lnTo>
                  <a:lnTo>
                    <a:pt x="276738" y="572591"/>
                  </a:lnTo>
                  <a:lnTo>
                    <a:pt x="261835" y="575602"/>
                  </a:lnTo>
                  <a:lnTo>
                    <a:pt x="310946" y="575602"/>
                  </a:lnTo>
                  <a:lnTo>
                    <a:pt x="320162" y="561948"/>
                  </a:lnTo>
                  <a:lnTo>
                    <a:pt x="325145" y="537337"/>
                  </a:lnTo>
                  <a:lnTo>
                    <a:pt x="325145" y="525335"/>
                  </a:lnTo>
                  <a:close/>
                </a:path>
                <a:path w="325755" h="600710">
                  <a:moveTo>
                    <a:pt x="325399" y="100114"/>
                  </a:moveTo>
                  <a:lnTo>
                    <a:pt x="300151" y="100114"/>
                  </a:lnTo>
                  <a:lnTo>
                    <a:pt x="300151" y="500329"/>
                  </a:lnTo>
                  <a:lnTo>
                    <a:pt x="325399" y="500329"/>
                  </a:lnTo>
                  <a:lnTo>
                    <a:pt x="325399" y="100114"/>
                  </a:lnTo>
                  <a:close/>
                </a:path>
                <a:path w="325755" h="600710">
                  <a:moveTo>
                    <a:pt x="310942" y="25019"/>
                  </a:moveTo>
                  <a:lnTo>
                    <a:pt x="261835" y="25019"/>
                  </a:lnTo>
                  <a:lnTo>
                    <a:pt x="276738" y="28031"/>
                  </a:lnTo>
                  <a:lnTo>
                    <a:pt x="288918" y="36241"/>
                  </a:lnTo>
                  <a:lnTo>
                    <a:pt x="297136" y="48405"/>
                  </a:lnTo>
                  <a:lnTo>
                    <a:pt x="300151" y="63284"/>
                  </a:lnTo>
                  <a:lnTo>
                    <a:pt x="300151" y="75107"/>
                  </a:lnTo>
                  <a:lnTo>
                    <a:pt x="325145" y="75107"/>
                  </a:lnTo>
                  <a:lnTo>
                    <a:pt x="325145" y="63284"/>
                  </a:lnTo>
                  <a:lnTo>
                    <a:pt x="320162" y="38678"/>
                  </a:lnTo>
                  <a:lnTo>
                    <a:pt x="310942" y="25019"/>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7" name="object 16"/>
            <p:cNvSpPr/>
            <p:nvPr/>
          </p:nvSpPr>
          <p:spPr>
            <a:xfrm>
              <a:off x="1299464" y="3617879"/>
              <a:ext cx="275590" cy="50800"/>
            </a:xfrm>
            <a:custGeom>
              <a:avLst/>
              <a:gdLst/>
              <a:ahLst/>
              <a:cxnLst/>
              <a:rect l="l" t="t" r="r" b="b"/>
              <a:pathLst>
                <a:path w="275589" h="50800">
                  <a:moveTo>
                    <a:pt x="236816" y="50266"/>
                  </a:moveTo>
                  <a:lnTo>
                    <a:pt x="38303" y="50266"/>
                  </a:lnTo>
                  <a:lnTo>
                    <a:pt x="23402" y="47255"/>
                  </a:lnTo>
                  <a:lnTo>
                    <a:pt x="11226" y="39049"/>
                  </a:lnTo>
                  <a:lnTo>
                    <a:pt x="3013" y="26885"/>
                  </a:lnTo>
                  <a:lnTo>
                    <a:pt x="0" y="12001"/>
                  </a:lnTo>
                  <a:lnTo>
                    <a:pt x="0" y="0"/>
                  </a:lnTo>
                  <a:lnTo>
                    <a:pt x="275132" y="0"/>
                  </a:lnTo>
                  <a:lnTo>
                    <a:pt x="275132" y="12001"/>
                  </a:lnTo>
                  <a:lnTo>
                    <a:pt x="272117" y="26885"/>
                  </a:lnTo>
                  <a:lnTo>
                    <a:pt x="263899" y="39049"/>
                  </a:lnTo>
                  <a:lnTo>
                    <a:pt x="251719" y="47255"/>
                  </a:lnTo>
                  <a:lnTo>
                    <a:pt x="236816" y="50266"/>
                  </a:lnTo>
                  <a:close/>
                </a:path>
              </a:pathLst>
            </a:custGeom>
            <a:ln w="3594">
              <a:solidFill>
                <a:srgbClr val="FFFFFF"/>
              </a:solidFill>
            </a:ln>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8" name="object 17"/>
            <p:cNvSpPr/>
            <p:nvPr/>
          </p:nvSpPr>
          <p:spPr>
            <a:xfrm>
              <a:off x="1299464" y="3117562"/>
              <a:ext cx="275590" cy="50165"/>
            </a:xfrm>
            <a:custGeom>
              <a:avLst/>
              <a:gdLst/>
              <a:ahLst/>
              <a:cxnLst/>
              <a:rect l="l" t="t" r="r" b="b"/>
              <a:pathLst>
                <a:path w="275589" h="50164">
                  <a:moveTo>
                    <a:pt x="38303" y="0"/>
                  </a:moveTo>
                  <a:lnTo>
                    <a:pt x="236816" y="0"/>
                  </a:lnTo>
                  <a:lnTo>
                    <a:pt x="251719" y="3012"/>
                  </a:lnTo>
                  <a:lnTo>
                    <a:pt x="263899" y="11222"/>
                  </a:lnTo>
                  <a:lnTo>
                    <a:pt x="272117" y="23386"/>
                  </a:lnTo>
                  <a:lnTo>
                    <a:pt x="275132" y="38265"/>
                  </a:lnTo>
                  <a:lnTo>
                    <a:pt x="275132" y="50088"/>
                  </a:lnTo>
                  <a:lnTo>
                    <a:pt x="0" y="50088"/>
                  </a:lnTo>
                  <a:lnTo>
                    <a:pt x="0" y="38265"/>
                  </a:lnTo>
                  <a:lnTo>
                    <a:pt x="3013" y="23386"/>
                  </a:lnTo>
                  <a:lnTo>
                    <a:pt x="11226" y="11222"/>
                  </a:lnTo>
                  <a:lnTo>
                    <a:pt x="23402" y="3012"/>
                  </a:lnTo>
                  <a:lnTo>
                    <a:pt x="38303" y="0"/>
                  </a:lnTo>
                  <a:close/>
                </a:path>
              </a:pathLst>
            </a:custGeom>
            <a:ln w="3594">
              <a:solidFill>
                <a:srgbClr val="FFFFFF"/>
              </a:solidFill>
            </a:ln>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sp>
          <p:nvSpPr>
            <p:cNvPr id="19" name="object 18"/>
            <p:cNvSpPr/>
            <p:nvPr/>
          </p:nvSpPr>
          <p:spPr>
            <a:xfrm>
              <a:off x="1299692" y="3192657"/>
              <a:ext cx="274955" cy="400685"/>
            </a:xfrm>
            <a:custGeom>
              <a:avLst/>
              <a:gdLst/>
              <a:ahLst/>
              <a:cxnLst/>
              <a:rect l="l" t="t" r="r" b="b"/>
              <a:pathLst>
                <a:path w="274955" h="400685">
                  <a:moveTo>
                    <a:pt x="274904" y="400215"/>
                  </a:moveTo>
                  <a:lnTo>
                    <a:pt x="0" y="400215"/>
                  </a:lnTo>
                  <a:lnTo>
                    <a:pt x="0" y="0"/>
                  </a:lnTo>
                  <a:lnTo>
                    <a:pt x="274904" y="0"/>
                  </a:lnTo>
                  <a:lnTo>
                    <a:pt x="274904" y="400215"/>
                  </a:lnTo>
                  <a:close/>
                </a:path>
              </a:pathLst>
            </a:custGeom>
            <a:ln w="3594">
              <a:solidFill>
                <a:srgbClr val="FFFFFF"/>
              </a:solidFill>
            </a:ln>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2800">
                <a:latin typeface="+mn-ea"/>
              </a:endParaRPr>
            </a:p>
          </p:txBody>
        </p:sp>
      </p:grpSp>
      <p:sp>
        <p:nvSpPr>
          <p:cNvPr id="21" name="object 20"/>
          <p:cNvSpPr/>
          <p:nvPr/>
        </p:nvSpPr>
        <p:spPr>
          <a:xfrm>
            <a:off x="895543" y="4173504"/>
            <a:ext cx="6411383" cy="45719"/>
          </a:xfrm>
          <a:custGeom>
            <a:avLst/>
            <a:gdLst/>
            <a:ahLst/>
            <a:cxnLst/>
            <a:rect l="l" t="t" r="r" b="b"/>
            <a:pathLst>
              <a:path w="900429">
                <a:moveTo>
                  <a:pt x="0" y="0"/>
                </a:moveTo>
                <a:lnTo>
                  <a:pt x="899998" y="0"/>
                </a:lnTo>
              </a:path>
            </a:pathLst>
          </a:custGeom>
          <a:ln w="22631">
            <a:solidFill>
              <a:srgbClr val="009ACF"/>
            </a:solidFill>
            <a:prstDash val="dot"/>
          </a:ln>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grpSp>
        <p:nvGrpSpPr>
          <p:cNvPr id="20" name="グループ化 19">
            <a:extLst>
              <a:ext uri="{FF2B5EF4-FFF2-40B4-BE49-F238E27FC236}">
                <a16:creationId xmlns:a16="http://schemas.microsoft.com/office/drawing/2014/main" id="{540E9DE7-E35D-C04D-A76F-FD7DC3ED53C7}"/>
              </a:ext>
            </a:extLst>
          </p:cNvPr>
          <p:cNvGrpSpPr/>
          <p:nvPr/>
        </p:nvGrpSpPr>
        <p:grpSpPr>
          <a:xfrm>
            <a:off x="1950903" y="4845330"/>
            <a:ext cx="583786" cy="583786"/>
            <a:chOff x="1127751" y="5093766"/>
            <a:chExt cx="396240" cy="396240"/>
          </a:xfrm>
        </p:grpSpPr>
        <p:sp>
          <p:nvSpPr>
            <p:cNvPr id="22" name="object 21"/>
            <p:cNvSpPr/>
            <p:nvPr/>
          </p:nvSpPr>
          <p:spPr>
            <a:xfrm>
              <a:off x="1127751" y="5093766"/>
              <a:ext cx="396240" cy="396240"/>
            </a:xfrm>
            <a:custGeom>
              <a:avLst/>
              <a:gdLst/>
              <a:ahLst/>
              <a:cxnLst/>
              <a:rect l="l" t="t" r="r" b="b"/>
              <a:pathLst>
                <a:path w="396240" h="396239">
                  <a:moveTo>
                    <a:pt x="346494" y="0"/>
                  </a:moveTo>
                  <a:lnTo>
                    <a:pt x="49504" y="0"/>
                  </a:lnTo>
                  <a:lnTo>
                    <a:pt x="30234" y="3895"/>
                  </a:lnTo>
                  <a:lnTo>
                    <a:pt x="14498" y="14516"/>
                  </a:lnTo>
                  <a:lnTo>
                    <a:pt x="3889" y="30260"/>
                  </a:lnTo>
                  <a:lnTo>
                    <a:pt x="0" y="49530"/>
                  </a:lnTo>
                  <a:lnTo>
                    <a:pt x="0" y="346532"/>
                  </a:lnTo>
                  <a:lnTo>
                    <a:pt x="3889" y="365791"/>
                  </a:lnTo>
                  <a:lnTo>
                    <a:pt x="14498" y="381528"/>
                  </a:lnTo>
                  <a:lnTo>
                    <a:pt x="30234" y="392143"/>
                  </a:lnTo>
                  <a:lnTo>
                    <a:pt x="49504" y="396036"/>
                  </a:lnTo>
                  <a:lnTo>
                    <a:pt x="346494" y="396036"/>
                  </a:lnTo>
                  <a:lnTo>
                    <a:pt x="365759" y="392143"/>
                  </a:lnTo>
                  <a:lnTo>
                    <a:pt x="381495" y="381528"/>
                  </a:lnTo>
                  <a:lnTo>
                    <a:pt x="392106" y="365791"/>
                  </a:lnTo>
                  <a:lnTo>
                    <a:pt x="395998" y="346532"/>
                  </a:lnTo>
                  <a:lnTo>
                    <a:pt x="395998" y="49530"/>
                  </a:lnTo>
                  <a:lnTo>
                    <a:pt x="392106" y="30260"/>
                  </a:lnTo>
                  <a:lnTo>
                    <a:pt x="381495" y="14516"/>
                  </a:lnTo>
                  <a:lnTo>
                    <a:pt x="365759" y="3895"/>
                  </a:lnTo>
                  <a:lnTo>
                    <a:pt x="346494" y="0"/>
                  </a:lnTo>
                  <a:close/>
                </a:path>
              </a:pathLst>
            </a:custGeom>
            <a:solidFill>
              <a:srgbClr val="00A2F5"/>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23" name="object 22"/>
            <p:cNvSpPr/>
            <p:nvPr/>
          </p:nvSpPr>
          <p:spPr>
            <a:xfrm>
              <a:off x="1201999" y="5191190"/>
              <a:ext cx="247497" cy="20119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grpSp>
      <p:grpSp>
        <p:nvGrpSpPr>
          <p:cNvPr id="30" name="グループ化 29">
            <a:extLst>
              <a:ext uri="{FF2B5EF4-FFF2-40B4-BE49-F238E27FC236}">
                <a16:creationId xmlns:a16="http://schemas.microsoft.com/office/drawing/2014/main" id="{7A69FF11-AB6D-5E41-ADFB-35984E94708D}"/>
              </a:ext>
            </a:extLst>
          </p:cNvPr>
          <p:cNvGrpSpPr/>
          <p:nvPr/>
        </p:nvGrpSpPr>
        <p:grpSpPr>
          <a:xfrm>
            <a:off x="1950903" y="5563863"/>
            <a:ext cx="583786" cy="583973"/>
            <a:chOff x="1753879" y="5657104"/>
            <a:chExt cx="396240" cy="396367"/>
          </a:xfrm>
        </p:grpSpPr>
        <p:sp>
          <p:nvSpPr>
            <p:cNvPr id="24" name="object 23"/>
            <p:cNvSpPr/>
            <p:nvPr/>
          </p:nvSpPr>
          <p:spPr>
            <a:xfrm>
              <a:off x="1753879" y="5657104"/>
              <a:ext cx="396240" cy="396240"/>
            </a:xfrm>
            <a:custGeom>
              <a:avLst/>
              <a:gdLst/>
              <a:ahLst/>
              <a:cxnLst/>
              <a:rect l="l" t="t" r="r" b="b"/>
              <a:pathLst>
                <a:path w="396240" h="396239">
                  <a:moveTo>
                    <a:pt x="374129" y="0"/>
                  </a:moveTo>
                  <a:lnTo>
                    <a:pt x="21844" y="0"/>
                  </a:lnTo>
                  <a:lnTo>
                    <a:pt x="13335" y="1718"/>
                  </a:lnTo>
                  <a:lnTo>
                    <a:pt x="6392" y="6403"/>
                  </a:lnTo>
                  <a:lnTo>
                    <a:pt x="1714" y="13351"/>
                  </a:lnTo>
                  <a:lnTo>
                    <a:pt x="0" y="21856"/>
                  </a:lnTo>
                  <a:lnTo>
                    <a:pt x="0" y="374154"/>
                  </a:lnTo>
                  <a:lnTo>
                    <a:pt x="1714" y="382667"/>
                  </a:lnTo>
                  <a:lnTo>
                    <a:pt x="6392" y="389618"/>
                  </a:lnTo>
                  <a:lnTo>
                    <a:pt x="13335" y="394305"/>
                  </a:lnTo>
                  <a:lnTo>
                    <a:pt x="21844" y="396024"/>
                  </a:lnTo>
                  <a:lnTo>
                    <a:pt x="374129" y="396024"/>
                  </a:lnTo>
                  <a:lnTo>
                    <a:pt x="382641" y="394305"/>
                  </a:lnTo>
                  <a:lnTo>
                    <a:pt x="389593" y="389618"/>
                  </a:lnTo>
                  <a:lnTo>
                    <a:pt x="394280" y="382667"/>
                  </a:lnTo>
                  <a:lnTo>
                    <a:pt x="395998" y="374154"/>
                  </a:lnTo>
                  <a:lnTo>
                    <a:pt x="395998" y="21856"/>
                  </a:lnTo>
                  <a:lnTo>
                    <a:pt x="394280" y="13351"/>
                  </a:lnTo>
                  <a:lnTo>
                    <a:pt x="389593" y="6403"/>
                  </a:lnTo>
                  <a:lnTo>
                    <a:pt x="382641" y="1718"/>
                  </a:lnTo>
                  <a:lnTo>
                    <a:pt x="374129" y="0"/>
                  </a:lnTo>
                  <a:close/>
                </a:path>
              </a:pathLst>
            </a:custGeom>
            <a:solidFill>
              <a:srgbClr val="3D5A98"/>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25" name="object 24"/>
            <p:cNvSpPr/>
            <p:nvPr/>
          </p:nvSpPr>
          <p:spPr>
            <a:xfrm>
              <a:off x="1913776" y="5716921"/>
              <a:ext cx="174625" cy="336550"/>
            </a:xfrm>
            <a:custGeom>
              <a:avLst/>
              <a:gdLst/>
              <a:ahLst/>
              <a:cxnLst/>
              <a:rect l="l" t="t" r="r" b="b"/>
              <a:pathLst>
                <a:path w="174625" h="336550">
                  <a:moveTo>
                    <a:pt x="113334" y="182854"/>
                  </a:moveTo>
                  <a:lnTo>
                    <a:pt x="51612" y="182854"/>
                  </a:lnTo>
                  <a:lnTo>
                    <a:pt x="51612" y="336207"/>
                  </a:lnTo>
                  <a:lnTo>
                    <a:pt x="113334" y="336207"/>
                  </a:lnTo>
                  <a:lnTo>
                    <a:pt x="113334" y="182854"/>
                  </a:lnTo>
                  <a:close/>
                </a:path>
                <a:path w="174625" h="336550">
                  <a:moveTo>
                    <a:pt x="172516" y="123088"/>
                  </a:moveTo>
                  <a:lnTo>
                    <a:pt x="0" y="123088"/>
                  </a:lnTo>
                  <a:lnTo>
                    <a:pt x="0" y="182854"/>
                  </a:lnTo>
                  <a:lnTo>
                    <a:pt x="164807" y="182854"/>
                  </a:lnTo>
                  <a:lnTo>
                    <a:pt x="172516" y="123088"/>
                  </a:lnTo>
                  <a:close/>
                </a:path>
                <a:path w="174625" h="336550">
                  <a:moveTo>
                    <a:pt x="128473" y="0"/>
                  </a:moveTo>
                  <a:lnTo>
                    <a:pt x="97218" y="5154"/>
                  </a:lnTo>
                  <a:lnTo>
                    <a:pt x="72936" y="20329"/>
                  </a:lnTo>
                  <a:lnTo>
                    <a:pt x="57207" y="45091"/>
                  </a:lnTo>
                  <a:lnTo>
                    <a:pt x="51612" y="79006"/>
                  </a:lnTo>
                  <a:lnTo>
                    <a:pt x="51612" y="123088"/>
                  </a:lnTo>
                  <a:lnTo>
                    <a:pt x="113334" y="123088"/>
                  </a:lnTo>
                  <a:lnTo>
                    <a:pt x="113334" y="84924"/>
                  </a:lnTo>
                  <a:lnTo>
                    <a:pt x="114472" y="73070"/>
                  </a:lnTo>
                  <a:lnTo>
                    <a:pt x="118837" y="63881"/>
                  </a:lnTo>
                  <a:lnTo>
                    <a:pt x="127854" y="57939"/>
                  </a:lnTo>
                  <a:lnTo>
                    <a:pt x="142951" y="55829"/>
                  </a:lnTo>
                  <a:lnTo>
                    <a:pt x="174599" y="55816"/>
                  </a:lnTo>
                  <a:lnTo>
                    <a:pt x="174599" y="2362"/>
                  </a:lnTo>
                  <a:lnTo>
                    <a:pt x="168156" y="1682"/>
                  </a:lnTo>
                  <a:lnTo>
                    <a:pt x="157680" y="904"/>
                  </a:lnTo>
                  <a:lnTo>
                    <a:pt x="144131" y="265"/>
                  </a:lnTo>
                  <a:lnTo>
                    <a:pt x="128473" y="0"/>
                  </a:lnTo>
                  <a:close/>
                </a:path>
              </a:pathLst>
            </a:custGeom>
            <a:solidFill>
              <a:srgbClr val="FFFFFF"/>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grpSp>
      <p:sp>
        <p:nvSpPr>
          <p:cNvPr id="26" name="object 25"/>
          <p:cNvSpPr txBox="1"/>
          <p:nvPr/>
        </p:nvSpPr>
        <p:spPr>
          <a:xfrm>
            <a:off x="2743913" y="4351257"/>
            <a:ext cx="3568285" cy="1882567"/>
          </a:xfrm>
          <a:prstGeom prst="rect">
            <a:avLst/>
          </a:prstGeom>
        </p:spPr>
        <p:txBody>
          <a:bodyPr vert="horz" wrap="none" lIns="0" tIns="4318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37845" algn="ctr">
              <a:spcBef>
                <a:spcPts val="4325"/>
              </a:spcBef>
            </a:pPr>
            <a:r>
              <a:rPr sz="2400" b="1" spc="10" dirty="0">
                <a:latin typeface="+mn-ea"/>
                <a:cs typeface="游ゴシック体 ボールド"/>
              </a:rPr>
              <a:t>SNS</a:t>
            </a:r>
            <a:r>
              <a:rPr sz="2400" b="1" spc="-80" dirty="0">
                <a:latin typeface="+mn-ea"/>
                <a:cs typeface="游ゴシック体 ボールド"/>
              </a:rPr>
              <a:t> </a:t>
            </a:r>
            <a:r>
              <a:rPr sz="2400" b="1" spc="15" dirty="0">
                <a:latin typeface="+mn-ea"/>
                <a:cs typeface="游ゴシック体 ボールド"/>
              </a:rPr>
              <a:t>フォロワー数</a:t>
            </a:r>
            <a:endParaRPr sz="2400" b="1" dirty="0">
              <a:latin typeface="+mn-ea"/>
              <a:cs typeface="游ゴシック体 ボールド"/>
            </a:endParaRPr>
          </a:p>
          <a:p>
            <a:pPr marR="19685" algn="ctr">
              <a:spcBef>
                <a:spcPts val="625"/>
              </a:spcBef>
            </a:pPr>
            <a:r>
              <a:rPr lang="ja-JP" altLang="ja-JP" sz="4400" b="1" spc="-10" dirty="0">
                <a:solidFill>
                  <a:srgbClr val="00A8D9"/>
                </a:solidFill>
                <a:latin typeface="+mn-ea"/>
                <a:cs typeface="Arial"/>
              </a:rPr>
              <a:t>4</a:t>
            </a:r>
            <a:r>
              <a:rPr lang="en-US" altLang="ja-JP" sz="4400" b="1" spc="-10" dirty="0">
                <a:solidFill>
                  <a:srgbClr val="00A8D9"/>
                </a:solidFill>
                <a:latin typeface="+mn-ea"/>
                <a:cs typeface="Arial"/>
              </a:rPr>
              <a:t>6,120</a:t>
            </a:r>
            <a:r>
              <a:rPr sz="4400" b="1" spc="-620" dirty="0">
                <a:solidFill>
                  <a:srgbClr val="00A8D9"/>
                </a:solidFill>
                <a:latin typeface="+mn-ea"/>
                <a:cs typeface="Arial"/>
              </a:rPr>
              <a:t> </a:t>
            </a:r>
            <a:r>
              <a:rPr sz="2800" b="1" spc="-150" dirty="0">
                <a:solidFill>
                  <a:srgbClr val="00A8D9"/>
                </a:solidFill>
                <a:latin typeface="+mn-ea"/>
                <a:cs typeface="游ゴシック体 ボールド"/>
              </a:rPr>
              <a:t>フォロワー</a:t>
            </a:r>
            <a:endParaRPr sz="2800" b="1" dirty="0">
              <a:latin typeface="+mn-ea"/>
              <a:cs typeface="游ゴシック体 ボールド"/>
            </a:endParaRPr>
          </a:p>
          <a:p>
            <a:pPr marL="9525" algn="ctr">
              <a:spcBef>
                <a:spcPts val="300"/>
              </a:spcBef>
            </a:pPr>
            <a:r>
              <a:rPr sz="4400" b="1" spc="-10" dirty="0">
                <a:solidFill>
                  <a:srgbClr val="00A8D9"/>
                </a:solidFill>
                <a:latin typeface="+mn-ea"/>
                <a:cs typeface="Arial"/>
              </a:rPr>
              <a:t>7</a:t>
            </a:r>
            <a:r>
              <a:rPr lang="en-US" altLang="ja-JP" sz="4400" b="1" spc="-10" dirty="0">
                <a:solidFill>
                  <a:srgbClr val="00A8D9"/>
                </a:solidFill>
                <a:latin typeface="+mn-ea"/>
                <a:cs typeface="Arial"/>
              </a:rPr>
              <a:t>5,984</a:t>
            </a:r>
            <a:r>
              <a:rPr sz="4400" b="1" spc="-620" dirty="0">
                <a:solidFill>
                  <a:srgbClr val="00A8D9"/>
                </a:solidFill>
                <a:latin typeface="+mn-ea"/>
                <a:cs typeface="Arial"/>
              </a:rPr>
              <a:t> </a:t>
            </a:r>
            <a:r>
              <a:rPr sz="2800" b="1" spc="-150" dirty="0">
                <a:solidFill>
                  <a:srgbClr val="00A8D9"/>
                </a:solidFill>
                <a:latin typeface="+mn-ea"/>
                <a:cs typeface="游ゴシック体 ボールド"/>
              </a:rPr>
              <a:t>フォロワー</a:t>
            </a:r>
            <a:endParaRPr sz="2800" dirty="0">
              <a:latin typeface="+mn-ea"/>
              <a:cs typeface="游ゴシック体 ボールド"/>
            </a:endParaRPr>
          </a:p>
        </p:txBody>
      </p:sp>
      <p:sp>
        <p:nvSpPr>
          <p:cNvPr id="28" name="object 3"/>
          <p:cNvSpPr/>
          <p:nvPr/>
        </p:nvSpPr>
        <p:spPr>
          <a:xfrm>
            <a:off x="7535307" y="1679607"/>
            <a:ext cx="3642351" cy="4450079"/>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26"/>
          <p:cNvSpPr txBox="1"/>
          <p:nvPr/>
        </p:nvSpPr>
        <p:spPr>
          <a:xfrm>
            <a:off x="2717808" y="3870069"/>
            <a:ext cx="3460997" cy="185948"/>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nb-NO" altLang="ja-JP" sz="1100" spc="25" dirty="0">
                <a:latin typeface="+mn-ea"/>
                <a:cs typeface="游ゴシック体 ボールド"/>
              </a:rPr>
              <a:t>※Google Analytics 20</a:t>
            </a:r>
            <a:r>
              <a:rPr lang="en-US" altLang="ja-JP" sz="1100" spc="25" dirty="0">
                <a:latin typeface="+mn-ea"/>
                <a:cs typeface="游ゴシック体 ボールド"/>
              </a:rPr>
              <a:t>22</a:t>
            </a:r>
            <a:r>
              <a:rPr lang="ja-JP" altLang="nb-NO" sz="1100" spc="25" dirty="0">
                <a:latin typeface="+mn-ea"/>
                <a:cs typeface="游ゴシック体 ボールド"/>
              </a:rPr>
              <a:t>年</a:t>
            </a:r>
            <a:r>
              <a:rPr lang="en-US" altLang="ja-JP" sz="1100" spc="25" dirty="0">
                <a:latin typeface="+mn-ea"/>
                <a:cs typeface="游ゴシック体 ボールド"/>
              </a:rPr>
              <a:t>4</a:t>
            </a:r>
            <a:r>
              <a:rPr lang="ja-JP" altLang="nb-NO" sz="1100" spc="25" dirty="0">
                <a:latin typeface="+mn-ea"/>
                <a:cs typeface="游ゴシック体 ボールド"/>
              </a:rPr>
              <a:t>月～</a:t>
            </a:r>
            <a:r>
              <a:rPr lang="nb-NO" altLang="ja-JP" sz="1100" spc="25" dirty="0">
                <a:latin typeface="+mn-ea"/>
                <a:cs typeface="游ゴシック体 ボールド"/>
              </a:rPr>
              <a:t>20</a:t>
            </a:r>
            <a:r>
              <a:rPr lang="en-US" altLang="ja-JP" sz="1100" spc="25" dirty="0">
                <a:latin typeface="+mn-ea"/>
                <a:cs typeface="游ゴシック体 ボールド"/>
              </a:rPr>
              <a:t>22</a:t>
            </a:r>
            <a:r>
              <a:rPr lang="ja-JP" altLang="nb-NO" sz="1100" spc="25" dirty="0">
                <a:latin typeface="+mn-ea"/>
                <a:cs typeface="游ゴシック体 ボールド"/>
              </a:rPr>
              <a:t>年</a:t>
            </a:r>
            <a:r>
              <a:rPr lang="en-US" altLang="ja-JP" sz="1100" spc="25" dirty="0">
                <a:latin typeface="+mn-ea"/>
                <a:cs typeface="游ゴシック体 ボールド"/>
              </a:rPr>
              <a:t>9</a:t>
            </a:r>
            <a:r>
              <a:rPr lang="ja-JP" altLang="nb-NO" sz="1100" spc="25" dirty="0">
                <a:latin typeface="+mn-ea"/>
                <a:cs typeface="游ゴシック体 ボールド"/>
              </a:rPr>
              <a:t>月平均</a:t>
            </a:r>
          </a:p>
        </p:txBody>
      </p:sp>
      <p:sp>
        <p:nvSpPr>
          <p:cNvPr id="34" name="object 2"/>
          <p:cNvSpPr txBox="1">
            <a:spLocks noGrp="1"/>
          </p:cNvSpPr>
          <p:nvPr/>
        </p:nvSpPr>
        <p:spPr>
          <a:xfrm>
            <a:off x="2925472" y="2717636"/>
            <a:ext cx="3134448" cy="1172116"/>
          </a:xfrm>
          <a:prstGeom prst="rect">
            <a:avLst/>
          </a:prstGeom>
        </p:spPr>
        <p:txBody>
          <a:bodyPr vert="horz" wrap="none" lIns="0" tIns="0" rIns="0" bIns="0" rtlCol="0">
            <a:spAutoFit/>
          </a:bodyPr>
          <a:lstStyle>
            <a:lvl1pPr>
              <a:defRPr sz="2450" b="1" i="0">
                <a:solidFill>
                  <a:srgbClr val="00A8D9"/>
                </a:solidFill>
                <a:latin typeface="游ゴシック体 ボールド"/>
                <a:ea typeface="+mj-ea"/>
                <a:cs typeface="游ゴシック体 ボールド"/>
              </a:defRPr>
            </a:lvl1pPr>
          </a:lstStyle>
          <a:p>
            <a:pPr algn="ctr">
              <a:spcBef>
                <a:spcPts val="340"/>
              </a:spcBef>
            </a:pPr>
            <a:r>
              <a:rPr lang="ja-JP" altLang="es-ES_tradnl" sz="2400" spc="15" dirty="0">
                <a:solidFill>
                  <a:schemeClr val="tx1"/>
                </a:solidFill>
                <a:latin typeface="+mn-ea"/>
                <a:ea typeface="+mn-ea"/>
              </a:rPr>
              <a:t>月平均</a:t>
            </a:r>
            <a:r>
              <a:rPr lang="es-ES_tradnl" altLang="ja-JP" sz="2400" spc="-65" dirty="0">
                <a:solidFill>
                  <a:schemeClr val="tx1"/>
                </a:solidFill>
                <a:latin typeface="+mn-ea"/>
                <a:ea typeface="+mn-ea"/>
              </a:rPr>
              <a:t> </a:t>
            </a:r>
            <a:r>
              <a:rPr lang="es-ES_tradnl" altLang="ja-JP" sz="2400" spc="10" dirty="0">
                <a:solidFill>
                  <a:schemeClr val="tx1"/>
                </a:solidFill>
                <a:latin typeface="+mn-ea"/>
                <a:ea typeface="+mn-ea"/>
              </a:rPr>
              <a:t>UU</a:t>
            </a:r>
            <a:r>
              <a:rPr lang="es-ES_tradnl" altLang="ja-JP" sz="2400" spc="-65" dirty="0">
                <a:solidFill>
                  <a:schemeClr val="tx1"/>
                </a:solidFill>
                <a:latin typeface="+mn-ea"/>
                <a:ea typeface="+mn-ea"/>
              </a:rPr>
              <a:t> </a:t>
            </a:r>
            <a:r>
              <a:rPr lang="ja-JP" altLang="es-ES_tradnl" sz="2400" spc="15" dirty="0">
                <a:solidFill>
                  <a:schemeClr val="tx1"/>
                </a:solidFill>
                <a:latin typeface="+mn-ea"/>
                <a:ea typeface="+mn-ea"/>
              </a:rPr>
              <a:t>数</a:t>
            </a:r>
            <a:endParaRPr lang="es-ES_tradnl" altLang="ja-JP" sz="2400" dirty="0">
              <a:solidFill>
                <a:schemeClr val="tx1"/>
              </a:solidFill>
              <a:latin typeface="+mn-ea"/>
              <a:ea typeface="+mn-ea"/>
            </a:endParaRPr>
          </a:p>
          <a:p>
            <a:pPr marR="95250">
              <a:spcBef>
                <a:spcPts val="489"/>
              </a:spcBef>
            </a:pPr>
            <a:r>
              <a:rPr lang="ja-JP" altLang="en-US" sz="4000" spc="50" dirty="0">
                <a:latin typeface="+mn-ea"/>
                <a:ea typeface="+mn-ea"/>
                <a:cs typeface="Arial"/>
              </a:rPr>
              <a:t>約</a:t>
            </a:r>
            <a:r>
              <a:rPr lang="es-ES_tradnl" altLang="ja-JP" sz="4800" spc="50" dirty="0">
                <a:latin typeface="+mn-ea"/>
                <a:ea typeface="+mn-ea"/>
                <a:cs typeface="Arial"/>
              </a:rPr>
              <a:t>459</a:t>
            </a:r>
            <a:r>
              <a:rPr lang="ja-JP" altLang="es-ES_tradnl" sz="6000" spc="44" baseline="3527" dirty="0">
                <a:latin typeface="+mn-ea"/>
                <a:ea typeface="+mn-ea"/>
              </a:rPr>
              <a:t>万</a:t>
            </a:r>
            <a:r>
              <a:rPr lang="es-ES_tradnl" altLang="ja-JP" sz="6000" spc="-195" baseline="3527" dirty="0">
                <a:latin typeface="+mn-ea"/>
                <a:ea typeface="+mn-ea"/>
              </a:rPr>
              <a:t> </a:t>
            </a:r>
            <a:r>
              <a:rPr lang="es-ES_tradnl" altLang="ja-JP" sz="4000" spc="15" dirty="0">
                <a:latin typeface="+mn-ea"/>
                <a:ea typeface="+mn-ea"/>
                <a:cs typeface="Arial"/>
              </a:rPr>
              <a:t>UU</a:t>
            </a:r>
            <a:endParaRPr lang="es-ES_tradnl" altLang="ja-JP" sz="4000" dirty="0">
              <a:latin typeface="+mn-ea"/>
              <a:ea typeface="+mn-ea"/>
              <a:cs typeface="Arial"/>
            </a:endParaRPr>
          </a:p>
        </p:txBody>
      </p:sp>
      <p:sp>
        <p:nvSpPr>
          <p:cNvPr id="36" name="object 26">
            <a:extLst>
              <a:ext uri="{FF2B5EF4-FFF2-40B4-BE49-F238E27FC236}">
                <a16:creationId xmlns:a16="http://schemas.microsoft.com/office/drawing/2014/main" id="{5E52882F-606B-4496-AEDD-64E12F733C48}"/>
              </a:ext>
            </a:extLst>
          </p:cNvPr>
          <p:cNvSpPr txBox="1"/>
          <p:nvPr/>
        </p:nvSpPr>
        <p:spPr>
          <a:xfrm>
            <a:off x="2762197" y="6233824"/>
            <a:ext cx="3460997" cy="185948"/>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nb-NO" altLang="ja-JP" sz="1100" spc="25" dirty="0">
                <a:latin typeface="+mn-ea"/>
                <a:cs typeface="游ゴシック体 ボールド"/>
              </a:rPr>
              <a:t>※20</a:t>
            </a:r>
            <a:r>
              <a:rPr lang="en-US" altLang="ja-JP" sz="1100" spc="25" dirty="0">
                <a:latin typeface="+mn-ea"/>
                <a:cs typeface="游ゴシック体 ボールド"/>
              </a:rPr>
              <a:t>22</a:t>
            </a:r>
            <a:r>
              <a:rPr lang="ja-JP" altLang="nb-NO" sz="1100" spc="25" dirty="0">
                <a:latin typeface="+mn-ea"/>
                <a:cs typeface="游ゴシック体 ボールド"/>
              </a:rPr>
              <a:t>年</a:t>
            </a:r>
            <a:r>
              <a:rPr lang="en-US" altLang="ja-JP" sz="1100" spc="25" dirty="0">
                <a:latin typeface="+mn-ea"/>
                <a:cs typeface="游ゴシック体 ボールド"/>
              </a:rPr>
              <a:t>11</a:t>
            </a:r>
            <a:r>
              <a:rPr lang="ja-JP" altLang="en-US" sz="1100" spc="25" dirty="0">
                <a:latin typeface="+mn-ea"/>
                <a:cs typeface="游ゴシック体 ボールド"/>
              </a:rPr>
              <a:t>月時点</a:t>
            </a:r>
            <a:endParaRPr lang="ja-JP" altLang="nb-NO" sz="1100" spc="25" dirty="0">
              <a:latin typeface="+mn-ea"/>
              <a:cs typeface="游ゴシック体 ボールド"/>
            </a:endParaRPr>
          </a:p>
        </p:txBody>
      </p:sp>
      <p:sp>
        <p:nvSpPr>
          <p:cNvPr id="29" name="タイトル 28">
            <a:extLst>
              <a:ext uri="{FF2B5EF4-FFF2-40B4-BE49-F238E27FC236}">
                <a16:creationId xmlns:a16="http://schemas.microsoft.com/office/drawing/2014/main" id="{A112A453-2943-0CD7-7E92-603D772E6847}"/>
              </a:ext>
            </a:extLst>
          </p:cNvPr>
          <p:cNvSpPr>
            <a:spLocks noGrp="1"/>
          </p:cNvSpPr>
          <p:nvPr>
            <p:ph type="title"/>
          </p:nvPr>
        </p:nvSpPr>
        <p:spPr/>
        <p:txBody>
          <a:bodyPr/>
          <a:lstStyle/>
          <a:p>
            <a:r>
              <a:rPr lang="ja-JP" altLang="en-US" dirty="0"/>
              <a:t>気になるネタを見に、</a:t>
            </a:r>
            <a:br>
              <a:rPr lang="ja-JP" altLang="en-US" dirty="0"/>
            </a:br>
            <a:r>
              <a:rPr lang="ja-JP" altLang="en-US" dirty="0"/>
              <a:t>毎月</a:t>
            </a:r>
            <a:r>
              <a:rPr lang="en-US" altLang="ja-JP" dirty="0"/>
              <a:t>400</a:t>
            </a:r>
            <a:r>
              <a:rPr lang="ja-JP" altLang="en-US" dirty="0"/>
              <a:t>万人以上のユーザーが訪れる</a:t>
            </a:r>
            <a:r>
              <a:rPr lang="en-US" altLang="ja-JP" dirty="0"/>
              <a:t>!</a:t>
            </a:r>
            <a:endParaRPr lang="ja-JP" altLang="en-US" dirty="0"/>
          </a:p>
        </p:txBody>
      </p:sp>
      <p:sp>
        <p:nvSpPr>
          <p:cNvPr id="32" name="object 5">
            <a:extLst>
              <a:ext uri="{FF2B5EF4-FFF2-40B4-BE49-F238E27FC236}">
                <a16:creationId xmlns:a16="http://schemas.microsoft.com/office/drawing/2014/main" id="{70D41394-AE18-C8EF-9382-6DF4B2134A30}"/>
              </a:ext>
            </a:extLst>
          </p:cNvPr>
          <p:cNvSpPr txBox="1"/>
          <p:nvPr/>
        </p:nvSpPr>
        <p:spPr>
          <a:xfrm>
            <a:off x="1715324" y="838522"/>
            <a:ext cx="8388802" cy="23211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ja-JP" altLang="en-US" sz="1400" b="1" spc="15" dirty="0">
                <a:latin typeface="+mn-ea"/>
                <a:cs typeface="游ゴシック体 ボールド"/>
              </a:rPr>
              <a:t>幅広いテーマで取材に基づいた記事を用意しており、多くのユーザーに支持され続けています。</a:t>
            </a:r>
          </a:p>
        </p:txBody>
      </p:sp>
      <p:sp>
        <p:nvSpPr>
          <p:cNvPr id="38" name="object 20">
            <a:extLst>
              <a:ext uri="{FF2B5EF4-FFF2-40B4-BE49-F238E27FC236}">
                <a16:creationId xmlns:a16="http://schemas.microsoft.com/office/drawing/2014/main" id="{5AB4CAA1-820A-DC49-9BE0-A58E9285102E}"/>
              </a:ext>
            </a:extLst>
          </p:cNvPr>
          <p:cNvSpPr/>
          <p:nvPr/>
        </p:nvSpPr>
        <p:spPr>
          <a:xfrm>
            <a:off x="895543" y="1481784"/>
            <a:ext cx="6411383" cy="45719"/>
          </a:xfrm>
          <a:custGeom>
            <a:avLst/>
            <a:gdLst/>
            <a:ahLst/>
            <a:cxnLst/>
            <a:rect l="l" t="t" r="r" b="b"/>
            <a:pathLst>
              <a:path w="900429">
                <a:moveTo>
                  <a:pt x="0" y="0"/>
                </a:moveTo>
                <a:lnTo>
                  <a:pt x="899998" y="0"/>
                </a:lnTo>
              </a:path>
            </a:pathLst>
          </a:custGeom>
          <a:ln w="34925">
            <a:solidFill>
              <a:srgbClr val="009ACF"/>
            </a:solidFill>
            <a:prstDash val="solid"/>
          </a:ln>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39" name="object 20">
            <a:extLst>
              <a:ext uri="{FF2B5EF4-FFF2-40B4-BE49-F238E27FC236}">
                <a16:creationId xmlns:a16="http://schemas.microsoft.com/office/drawing/2014/main" id="{C2B6215F-DEC6-444D-B8FE-9008B21EDE04}"/>
              </a:ext>
            </a:extLst>
          </p:cNvPr>
          <p:cNvSpPr/>
          <p:nvPr/>
        </p:nvSpPr>
        <p:spPr>
          <a:xfrm>
            <a:off x="895543" y="6535753"/>
            <a:ext cx="6411383" cy="45719"/>
          </a:xfrm>
          <a:custGeom>
            <a:avLst/>
            <a:gdLst/>
            <a:ahLst/>
            <a:cxnLst/>
            <a:rect l="l" t="t" r="r" b="b"/>
            <a:pathLst>
              <a:path w="900429">
                <a:moveTo>
                  <a:pt x="0" y="0"/>
                </a:moveTo>
                <a:lnTo>
                  <a:pt x="899998" y="0"/>
                </a:lnTo>
              </a:path>
            </a:pathLst>
          </a:custGeom>
          <a:ln w="34925">
            <a:solidFill>
              <a:srgbClr val="009ACF"/>
            </a:solidFill>
            <a:prstDash val="solid"/>
          </a:ln>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35" name="スライド番号プレースホルダー 34">
            <a:extLst>
              <a:ext uri="{FF2B5EF4-FFF2-40B4-BE49-F238E27FC236}">
                <a16:creationId xmlns:a16="http://schemas.microsoft.com/office/drawing/2014/main" id="{2F10D239-ADD0-294A-AE24-A3DE579C7C88}"/>
              </a:ext>
            </a:extLst>
          </p:cNvPr>
          <p:cNvSpPr>
            <a:spLocks noGrp="1"/>
          </p:cNvSpPr>
          <p:nvPr>
            <p:ph type="sldNum" sz="quarter" idx="7"/>
          </p:nvPr>
        </p:nvSpPr>
        <p:spPr/>
        <p:txBody>
          <a:bodyPr/>
          <a:lstStyle/>
          <a:p>
            <a:fld id="{B6F15528-21DE-4FAA-801E-634DDDAF4B2B}" type="slidenum">
              <a:rPr lang="en-US" altLang="ja-JP" smtClean="0"/>
              <a:pPr/>
              <a:t>10</a:t>
            </a:fld>
            <a:endParaRPr lang="en-US" altLang="ja-JP" dirty="0"/>
          </a:p>
        </p:txBody>
      </p:sp>
    </p:spTree>
    <p:extLst>
      <p:ext uri="{BB962C8B-B14F-4D97-AF65-F5344CB8AC3E}">
        <p14:creationId xmlns:p14="http://schemas.microsoft.com/office/powerpoint/2010/main" val="73110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8425815" y="4216098"/>
            <a:ext cx="1902615" cy="984757"/>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57500"/>
              </a:lnSpc>
              <a:spcBef>
                <a:spcPts val="95"/>
              </a:spcBef>
            </a:pPr>
            <a:r>
              <a:rPr sz="1000" spc="50" dirty="0">
                <a:latin typeface="Yu Gothic" panose="020B0400000000000000" pitchFamily="34" charset="-128"/>
                <a:ea typeface="Yu Gothic" panose="020B0400000000000000" pitchFamily="34" charset="-128"/>
                <a:cs typeface="游ゴシック体 ミディアム"/>
              </a:rPr>
              <a:t>スマートフォンでの閲覧に最適</a:t>
            </a:r>
            <a:r>
              <a:rPr sz="1000" spc="15" dirty="0">
                <a:latin typeface="Yu Gothic" panose="020B0400000000000000" pitchFamily="34" charset="-128"/>
                <a:ea typeface="Yu Gothic" panose="020B0400000000000000" pitchFamily="34" charset="-128"/>
                <a:cs typeface="游ゴシック体 ミディアム"/>
              </a:rPr>
              <a:t>化</a:t>
            </a:r>
            <a:r>
              <a:rPr sz="1000" spc="55" dirty="0">
                <a:latin typeface="Yu Gothic" panose="020B0400000000000000" pitchFamily="34" charset="-128"/>
                <a:ea typeface="Yu Gothic" panose="020B0400000000000000" pitchFamily="34" charset="-128"/>
                <a:cs typeface="游ゴシック体 ミディアム"/>
              </a:rPr>
              <a:t>していることもあ</a:t>
            </a:r>
            <a:r>
              <a:rPr sz="1000" spc="40" dirty="0">
                <a:latin typeface="Yu Gothic" panose="020B0400000000000000" pitchFamily="34" charset="-128"/>
                <a:ea typeface="Yu Gothic" panose="020B0400000000000000" pitchFamily="34" charset="-128"/>
                <a:cs typeface="游ゴシック体 ミディアム"/>
              </a:rPr>
              <a:t>り、</a:t>
            </a:r>
            <a:r>
              <a:rPr sz="1000" spc="55" dirty="0">
                <a:latin typeface="Yu Gothic" panose="020B0400000000000000" pitchFamily="34" charset="-128"/>
                <a:ea typeface="Yu Gothic" panose="020B0400000000000000" pitchFamily="34" charset="-128"/>
                <a:cs typeface="游ゴシック体 ミディアム"/>
              </a:rPr>
              <a:t>ユーザーの</a:t>
            </a:r>
            <a:r>
              <a:rPr lang="ja-JP" altLang="en-US" sz="1000" spc="50" dirty="0">
                <a:latin typeface="Yu Gothic" panose="020B0400000000000000" pitchFamily="34" charset="-128"/>
                <a:ea typeface="Yu Gothic" panose="020B0400000000000000" pitchFamily="34" charset="-128"/>
                <a:cs typeface="游ゴシック体 ミディアム"/>
              </a:rPr>
              <a:t>大半がスマートフォンからの利用者です</a:t>
            </a:r>
            <a:r>
              <a:rPr sz="1000" spc="40" dirty="0">
                <a:latin typeface="Yu Gothic" panose="020B0400000000000000" pitchFamily="34" charset="-128"/>
                <a:ea typeface="Yu Gothic" panose="020B0400000000000000" pitchFamily="34" charset="-128"/>
                <a:cs typeface="游ゴシック体 ミディアム"/>
              </a:rPr>
              <a:t>。</a:t>
            </a:r>
            <a:endParaRPr sz="1000" dirty="0">
              <a:latin typeface="Yu Gothic" panose="020B0400000000000000" pitchFamily="34" charset="-128"/>
              <a:ea typeface="Yu Gothic" panose="020B0400000000000000" pitchFamily="34" charset="-128"/>
              <a:cs typeface="游ゴシック体 ミディアム"/>
            </a:endParaRPr>
          </a:p>
        </p:txBody>
      </p:sp>
      <p:sp>
        <p:nvSpPr>
          <p:cNvPr id="7" name="object 3"/>
          <p:cNvSpPr txBox="1"/>
          <p:nvPr/>
        </p:nvSpPr>
        <p:spPr>
          <a:xfrm>
            <a:off x="5160963" y="4216097"/>
            <a:ext cx="1870075" cy="473784"/>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57500"/>
              </a:lnSpc>
              <a:spcBef>
                <a:spcPts val="95"/>
              </a:spcBef>
            </a:pPr>
            <a:r>
              <a:rPr sz="1000" spc="30" dirty="0">
                <a:latin typeface="Yu Gothic" panose="020B0400000000000000" pitchFamily="34" charset="-128"/>
                <a:ea typeface="Yu Gothic" panose="020B0400000000000000" pitchFamily="34" charset="-128"/>
                <a:cs typeface="游ゴシック体 ミディアム"/>
              </a:rPr>
              <a:t>30</a:t>
            </a:r>
            <a:r>
              <a:rPr sz="1000" spc="90" dirty="0">
                <a:latin typeface="Yu Gothic" panose="020B0400000000000000" pitchFamily="34" charset="-128"/>
                <a:ea typeface="Yu Gothic" panose="020B0400000000000000" pitchFamily="34" charset="-128"/>
                <a:cs typeface="游ゴシック体 ミディアム"/>
              </a:rPr>
              <a:t>代を中心とし</a:t>
            </a:r>
            <a:r>
              <a:rPr sz="1000" spc="40" dirty="0">
                <a:latin typeface="Yu Gothic" panose="020B0400000000000000" pitchFamily="34" charset="-128"/>
                <a:ea typeface="Yu Gothic" panose="020B0400000000000000" pitchFamily="34" charset="-128"/>
                <a:cs typeface="游ゴシック体 ミディアム"/>
              </a:rPr>
              <a:t>て、</a:t>
            </a:r>
            <a:r>
              <a:rPr sz="1000" spc="90" dirty="0">
                <a:latin typeface="Yu Gothic" panose="020B0400000000000000" pitchFamily="34" charset="-128"/>
                <a:ea typeface="Yu Gothic" panose="020B0400000000000000" pitchFamily="34" charset="-128"/>
                <a:cs typeface="游ゴシック体 ミディアム"/>
              </a:rPr>
              <a:t>若い</a:t>
            </a:r>
            <a:r>
              <a:rPr sz="1000" spc="40" dirty="0">
                <a:latin typeface="Yu Gothic" panose="020B0400000000000000" pitchFamily="34" charset="-128"/>
                <a:ea typeface="Yu Gothic" panose="020B0400000000000000" pitchFamily="34" charset="-128"/>
                <a:cs typeface="游ゴシック体 ミディアム"/>
              </a:rPr>
              <a:t>世代に支持されています。</a:t>
            </a:r>
            <a:endParaRPr sz="1000" dirty="0">
              <a:latin typeface="Yu Gothic" panose="020B0400000000000000" pitchFamily="34" charset="-128"/>
              <a:ea typeface="Yu Gothic" panose="020B0400000000000000" pitchFamily="34" charset="-128"/>
              <a:cs typeface="游ゴシック体 ミディアム"/>
            </a:endParaRPr>
          </a:p>
        </p:txBody>
      </p:sp>
      <p:sp>
        <p:nvSpPr>
          <p:cNvPr id="8" name="object 4"/>
          <p:cNvSpPr txBox="1"/>
          <p:nvPr/>
        </p:nvSpPr>
        <p:spPr>
          <a:xfrm>
            <a:off x="1798001" y="4216097"/>
            <a:ext cx="2033753" cy="473784"/>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57500"/>
              </a:lnSpc>
              <a:spcBef>
                <a:spcPts val="95"/>
              </a:spcBef>
            </a:pPr>
            <a:r>
              <a:rPr sz="1000" spc="125" dirty="0" err="1">
                <a:latin typeface="Yu Gothic" panose="020B0400000000000000" pitchFamily="34" charset="-128"/>
                <a:ea typeface="Yu Gothic" panose="020B0400000000000000" pitchFamily="34" charset="-128"/>
                <a:cs typeface="游ゴシック体 ミディアム"/>
              </a:rPr>
              <a:t>男女比に大きな差は</a:t>
            </a:r>
            <a:r>
              <a:rPr lang="ja-JP" altLang="en-US" sz="1000" spc="125" dirty="0">
                <a:latin typeface="Yu Gothic" panose="020B0400000000000000" pitchFamily="34" charset="-128"/>
                <a:ea typeface="Yu Gothic" panose="020B0400000000000000" pitchFamily="34" charset="-128"/>
                <a:cs typeface="游ゴシック体 ミディアム"/>
              </a:rPr>
              <a:t>なく、男女隔たりなく閲覧されています。</a:t>
            </a:r>
            <a:endParaRPr sz="1000" dirty="0">
              <a:latin typeface="Yu Gothic" panose="020B0400000000000000" pitchFamily="34" charset="-128"/>
              <a:ea typeface="Yu Gothic" panose="020B0400000000000000" pitchFamily="34" charset="-128"/>
              <a:cs typeface="游ゴシック体 ミディアム"/>
            </a:endParaRPr>
          </a:p>
        </p:txBody>
      </p:sp>
      <p:sp>
        <p:nvSpPr>
          <p:cNvPr id="24" name="object 2"/>
          <p:cNvSpPr/>
          <p:nvPr/>
        </p:nvSpPr>
        <p:spPr>
          <a:xfrm>
            <a:off x="1749640" y="5289816"/>
            <a:ext cx="8613648" cy="15829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34"/>
          <p:cNvSpPr txBox="1"/>
          <p:nvPr/>
        </p:nvSpPr>
        <p:spPr>
          <a:xfrm>
            <a:off x="8421172" y="5336417"/>
            <a:ext cx="1365758" cy="166071"/>
          </a:xfrm>
          <a:prstGeom prst="rect">
            <a:avLst/>
          </a:prstGeom>
        </p:spPr>
        <p:txBody>
          <a:bodyPr vert="horz" wrap="none" lIns="0" tIns="12065" rIns="0" bIns="0" rtlCol="0">
            <a:spAutoFit/>
          </a:bodyPr>
          <a:lstStyle/>
          <a:p>
            <a:pPr algn="r"/>
            <a:r>
              <a:rPr lang="en-US" altLang="ja-JP" sz="1000" spc="10" dirty="0">
                <a:solidFill>
                  <a:srgbClr val="221815"/>
                </a:solidFill>
                <a:latin typeface="Yu Gothic" panose="020B0400000000000000" pitchFamily="34" charset="-128"/>
                <a:ea typeface="Yu Gothic" panose="020B0400000000000000" pitchFamily="34" charset="-128"/>
                <a:cs typeface="游ゴシック体 ミディアム"/>
              </a:rPr>
              <a:t>2022</a:t>
            </a:r>
            <a:r>
              <a:rPr lang="ja-JP" altLang="en-US" sz="1000" spc="10" dirty="0">
                <a:solidFill>
                  <a:srgbClr val="221815"/>
                </a:solidFill>
                <a:latin typeface="Yu Gothic" panose="020B0400000000000000" pitchFamily="34" charset="-128"/>
                <a:ea typeface="Yu Gothic" panose="020B0400000000000000" pitchFamily="34" charset="-128"/>
                <a:cs typeface="游ゴシック体 ミディアム"/>
              </a:rPr>
              <a:t>年</a:t>
            </a:r>
            <a:r>
              <a:rPr lang="en-US" altLang="ja-JP" sz="1000" spc="10" dirty="0">
                <a:solidFill>
                  <a:srgbClr val="221815"/>
                </a:solidFill>
                <a:latin typeface="Yu Gothic" panose="020B0400000000000000" pitchFamily="34" charset="-128"/>
                <a:ea typeface="Yu Gothic" panose="020B0400000000000000" pitchFamily="34" charset="-128"/>
                <a:cs typeface="游ゴシック体 ミディアム"/>
              </a:rPr>
              <a:t>4</a:t>
            </a:r>
            <a:r>
              <a:rPr lang="ja-JP" altLang="en-US" sz="1000" spc="10" dirty="0">
                <a:solidFill>
                  <a:srgbClr val="221815"/>
                </a:solidFill>
                <a:latin typeface="Yu Gothic" panose="020B0400000000000000" pitchFamily="34" charset="-128"/>
                <a:ea typeface="Yu Gothic" panose="020B0400000000000000" pitchFamily="34" charset="-128"/>
                <a:cs typeface="游ゴシック体 ミディアム"/>
              </a:rPr>
              <a:t>月～</a:t>
            </a:r>
            <a:r>
              <a:rPr lang="en-US" altLang="ja-JP" sz="1000" spc="10" dirty="0">
                <a:solidFill>
                  <a:srgbClr val="221815"/>
                </a:solidFill>
                <a:latin typeface="Yu Gothic" panose="020B0400000000000000" pitchFamily="34" charset="-128"/>
                <a:ea typeface="Yu Gothic" panose="020B0400000000000000" pitchFamily="34" charset="-128"/>
                <a:cs typeface="游ゴシック体 ミディアム"/>
              </a:rPr>
              <a:t>2022</a:t>
            </a:r>
            <a:r>
              <a:rPr lang="ja-JP" altLang="en-US" sz="1000" spc="10" dirty="0">
                <a:solidFill>
                  <a:srgbClr val="221815"/>
                </a:solidFill>
                <a:latin typeface="Yu Gothic" panose="020B0400000000000000" pitchFamily="34" charset="-128"/>
                <a:ea typeface="Yu Gothic" panose="020B0400000000000000" pitchFamily="34" charset="-128"/>
                <a:cs typeface="游ゴシック体 ミディアム"/>
              </a:rPr>
              <a:t>年</a:t>
            </a:r>
            <a:r>
              <a:rPr lang="en-US" altLang="ja-JP" sz="1000" spc="10" dirty="0">
                <a:solidFill>
                  <a:srgbClr val="221815"/>
                </a:solidFill>
                <a:latin typeface="Yu Gothic" panose="020B0400000000000000" pitchFamily="34" charset="-128"/>
                <a:ea typeface="Yu Gothic" panose="020B0400000000000000" pitchFamily="34" charset="-128"/>
                <a:cs typeface="游ゴシック体 ミディアム"/>
              </a:rPr>
              <a:t>9</a:t>
            </a:r>
            <a:r>
              <a:rPr lang="ja-JP" altLang="en-US" sz="1000" spc="10" dirty="0">
                <a:solidFill>
                  <a:srgbClr val="221815"/>
                </a:solidFill>
                <a:latin typeface="Yu Gothic" panose="020B0400000000000000" pitchFamily="34" charset="-128"/>
                <a:ea typeface="Yu Gothic" panose="020B0400000000000000" pitchFamily="34" charset="-128"/>
                <a:cs typeface="游ゴシック体 ミディアム"/>
              </a:rPr>
              <a:t>月</a:t>
            </a:r>
            <a:endParaRPr sz="1000" dirty="0">
              <a:latin typeface="Yu Gothic" panose="020B0400000000000000" pitchFamily="34" charset="-128"/>
              <a:ea typeface="Yu Gothic" panose="020B0400000000000000" pitchFamily="34" charset="-128"/>
              <a:cs typeface="游ゴシック体 ミディアム"/>
            </a:endParaRPr>
          </a:p>
        </p:txBody>
      </p:sp>
      <p:sp>
        <p:nvSpPr>
          <p:cNvPr id="19" name="タイトル 18">
            <a:extLst>
              <a:ext uri="{FF2B5EF4-FFF2-40B4-BE49-F238E27FC236}">
                <a16:creationId xmlns:a16="http://schemas.microsoft.com/office/drawing/2014/main" id="{29EF91A9-71B5-4CEB-432E-7094C7749ACC}"/>
              </a:ext>
            </a:extLst>
          </p:cNvPr>
          <p:cNvSpPr>
            <a:spLocks noGrp="1"/>
          </p:cNvSpPr>
          <p:nvPr>
            <p:ph type="title"/>
          </p:nvPr>
        </p:nvSpPr>
        <p:spPr/>
        <p:txBody>
          <a:bodyPr/>
          <a:lstStyle/>
          <a:p>
            <a:r>
              <a:rPr lang="en-US" altLang="ja-JP" dirty="0"/>
              <a:t>30</a:t>
            </a:r>
            <a:r>
              <a:rPr lang="ja-JP" altLang="en-US" dirty="0"/>
              <a:t>代が、スマホでよく見に来るメディア</a:t>
            </a:r>
          </a:p>
        </p:txBody>
      </p:sp>
      <p:grpSp>
        <p:nvGrpSpPr>
          <p:cNvPr id="23" name="グループ化 22">
            <a:extLst>
              <a:ext uri="{FF2B5EF4-FFF2-40B4-BE49-F238E27FC236}">
                <a16:creationId xmlns:a16="http://schemas.microsoft.com/office/drawing/2014/main" id="{8F142C7A-7B9F-1046-932B-CBD4C69663DC}"/>
              </a:ext>
            </a:extLst>
          </p:cNvPr>
          <p:cNvGrpSpPr/>
          <p:nvPr/>
        </p:nvGrpSpPr>
        <p:grpSpPr>
          <a:xfrm>
            <a:off x="1419308" y="1203740"/>
            <a:ext cx="9353385" cy="3088860"/>
            <a:chOff x="435791" y="1203740"/>
            <a:chExt cx="9353385" cy="3088860"/>
          </a:xfrm>
        </p:grpSpPr>
        <p:graphicFrame>
          <p:nvGraphicFramePr>
            <p:cNvPr id="3" name="グラフ 2"/>
            <p:cNvGraphicFramePr/>
            <p:nvPr>
              <p:extLst>
                <p:ext uri="{D42A27DB-BD31-4B8C-83A1-F6EECF244321}">
                  <p14:modId xmlns:p14="http://schemas.microsoft.com/office/powerpoint/2010/main" val="1822158024"/>
                </p:ext>
              </p:extLst>
            </p:nvPr>
          </p:nvGraphicFramePr>
          <p:xfrm>
            <a:off x="435791" y="1203740"/>
            <a:ext cx="2791140" cy="30888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p:cNvGraphicFramePr/>
            <p:nvPr>
              <p:extLst>
                <p:ext uri="{D42A27DB-BD31-4B8C-83A1-F6EECF244321}">
                  <p14:modId xmlns:p14="http://schemas.microsoft.com/office/powerpoint/2010/main" val="3642989222"/>
                </p:ext>
              </p:extLst>
            </p:nvPr>
          </p:nvGraphicFramePr>
          <p:xfrm>
            <a:off x="3710152" y="1203740"/>
            <a:ext cx="2791140" cy="30888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グラフ 4"/>
            <p:cNvGraphicFramePr/>
            <p:nvPr>
              <p:extLst>
                <p:ext uri="{D42A27DB-BD31-4B8C-83A1-F6EECF244321}">
                  <p14:modId xmlns:p14="http://schemas.microsoft.com/office/powerpoint/2010/main" val="1863649427"/>
                </p:ext>
              </p:extLst>
            </p:nvPr>
          </p:nvGraphicFramePr>
          <p:xfrm>
            <a:off x="6998036" y="1203740"/>
            <a:ext cx="2791140" cy="3088860"/>
          </p:xfrm>
          <a:graphic>
            <a:graphicData uri="http://schemas.openxmlformats.org/drawingml/2006/chart">
              <c:chart xmlns:c="http://schemas.openxmlformats.org/drawingml/2006/chart" xmlns:r="http://schemas.openxmlformats.org/officeDocument/2006/relationships" r:id="rId5"/>
            </a:graphicData>
          </a:graphic>
        </p:graphicFrame>
        <p:sp>
          <p:nvSpPr>
            <p:cNvPr id="12" name="object 12"/>
            <p:cNvSpPr txBox="1"/>
            <p:nvPr/>
          </p:nvSpPr>
          <p:spPr>
            <a:xfrm>
              <a:off x="8184490" y="2994839"/>
              <a:ext cx="1103263" cy="75533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spcBef>
                  <a:spcPts val="130"/>
                </a:spcBef>
              </a:pPr>
              <a:r>
                <a:rPr lang="en-US" altLang="ja-JP" sz="1600" b="1" spc="5" dirty="0">
                  <a:solidFill>
                    <a:srgbClr val="FFFFFF"/>
                  </a:solidFill>
                  <a:latin typeface="Yu Gothic" panose="020B0400000000000000" pitchFamily="34" charset="-128"/>
                  <a:ea typeface="Yu Gothic" panose="020B0400000000000000" pitchFamily="34" charset="-128"/>
                  <a:cs typeface="Arial"/>
                </a:rPr>
                <a:t>M</a:t>
              </a:r>
              <a:r>
                <a:rPr lang="en-US" sz="1600" b="1" spc="5" dirty="0">
                  <a:solidFill>
                    <a:srgbClr val="FFFFFF"/>
                  </a:solidFill>
                  <a:latin typeface="Yu Gothic" panose="020B0400000000000000" pitchFamily="34" charset="-128"/>
                  <a:ea typeface="Yu Gothic" panose="020B0400000000000000" pitchFamily="34" charset="-128"/>
                  <a:cs typeface="Arial"/>
                </a:rPr>
                <a:t>obile</a:t>
              </a:r>
              <a:endParaRPr lang="en-US" sz="1600" dirty="0">
                <a:latin typeface="Yu Gothic" panose="020B0400000000000000" pitchFamily="34" charset="-128"/>
                <a:ea typeface="Yu Gothic" panose="020B0400000000000000" pitchFamily="34" charset="-128"/>
                <a:cs typeface="Arial"/>
              </a:endParaRPr>
            </a:p>
            <a:p>
              <a:pPr algn="ctr"/>
              <a:r>
                <a:rPr lang="en-US" altLang="ja-JP" sz="3200" b="1" dirty="0">
                  <a:solidFill>
                    <a:srgbClr val="FFFFFF"/>
                  </a:solidFill>
                  <a:latin typeface="Yu Gothic" panose="020B0400000000000000" pitchFamily="34" charset="-128"/>
                  <a:ea typeface="Yu Gothic" panose="020B0400000000000000" pitchFamily="34" charset="-128"/>
                  <a:cs typeface="Arial"/>
                </a:rPr>
                <a:t>82</a:t>
              </a:r>
              <a:r>
                <a:rPr lang="en-US" sz="2000" b="1" spc="10" dirty="0">
                  <a:solidFill>
                    <a:srgbClr val="FFFFFF"/>
                  </a:solidFill>
                  <a:latin typeface="Yu Gothic" panose="020B0400000000000000" pitchFamily="34" charset="-128"/>
                  <a:ea typeface="Yu Gothic" panose="020B0400000000000000" pitchFamily="34" charset="-128"/>
                  <a:cs typeface="Arial"/>
                </a:rPr>
                <a:t>%</a:t>
              </a:r>
              <a:endParaRPr lang="en-US" sz="2000" dirty="0">
                <a:latin typeface="Yu Gothic" panose="020B0400000000000000" pitchFamily="34" charset="-128"/>
                <a:ea typeface="Yu Gothic" panose="020B0400000000000000" pitchFamily="34" charset="-128"/>
                <a:cs typeface="Arial"/>
              </a:endParaRPr>
            </a:p>
          </p:txBody>
        </p:sp>
        <p:sp>
          <p:nvSpPr>
            <p:cNvPr id="13" name="object 19"/>
            <p:cNvSpPr txBox="1"/>
            <p:nvPr/>
          </p:nvSpPr>
          <p:spPr>
            <a:xfrm>
              <a:off x="5310590" y="1821181"/>
              <a:ext cx="396583" cy="293670"/>
            </a:xfrm>
            <a:prstGeom prst="rect">
              <a:avLst/>
            </a:prstGeom>
          </p:spPr>
          <p:txBody>
            <a:bodyPr vert="horz" wrap="none" lIns="0" tIns="412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nSpc>
                  <a:spcPct val="80000"/>
                </a:lnSpc>
                <a:spcBef>
                  <a:spcPts val="325"/>
                </a:spcBef>
              </a:pPr>
              <a:r>
                <a:rPr sz="900" b="1" spc="5" dirty="0">
                  <a:solidFill>
                    <a:srgbClr val="FFFFFF"/>
                  </a:solidFill>
                  <a:latin typeface="Yu Gothic" panose="020B0400000000000000" pitchFamily="34" charset="-128"/>
                  <a:ea typeface="Yu Gothic" panose="020B0400000000000000" pitchFamily="34" charset="-128"/>
                  <a:cs typeface="Arial"/>
                </a:rPr>
                <a:t>18-24</a:t>
              </a:r>
              <a:endParaRPr sz="900" dirty="0">
                <a:latin typeface="Yu Gothic" panose="020B0400000000000000" pitchFamily="34" charset="-128"/>
                <a:ea typeface="Yu Gothic" panose="020B0400000000000000" pitchFamily="34" charset="-128"/>
                <a:cs typeface="Arial"/>
              </a:endParaRPr>
            </a:p>
            <a:p>
              <a:pPr>
                <a:lnSpc>
                  <a:spcPct val="80000"/>
                </a:lnSpc>
                <a:spcBef>
                  <a:spcPts val="235"/>
                </a:spcBef>
              </a:pPr>
              <a:r>
                <a:rPr lang="en-US" altLang="ja-JP" sz="900" b="1" spc="5" dirty="0">
                  <a:solidFill>
                    <a:srgbClr val="FFFFFF"/>
                  </a:solidFill>
                  <a:latin typeface="Yu Gothic" panose="020B0400000000000000" pitchFamily="34" charset="-128"/>
                  <a:ea typeface="Yu Gothic" panose="020B0400000000000000" pitchFamily="34" charset="-128"/>
                  <a:cs typeface="Arial"/>
                </a:rPr>
                <a:t>12.76</a:t>
              </a:r>
              <a:r>
                <a:rPr sz="900" b="1" spc="5" dirty="0">
                  <a:solidFill>
                    <a:srgbClr val="FFFFFF"/>
                  </a:solidFill>
                  <a:latin typeface="Yu Gothic" panose="020B0400000000000000" pitchFamily="34" charset="-128"/>
                  <a:ea typeface="Yu Gothic" panose="020B0400000000000000" pitchFamily="34" charset="-128"/>
                  <a:cs typeface="Arial"/>
                </a:rPr>
                <a:t>%</a:t>
              </a:r>
              <a:endParaRPr sz="900" dirty="0">
                <a:latin typeface="Yu Gothic" panose="020B0400000000000000" pitchFamily="34" charset="-128"/>
                <a:ea typeface="Yu Gothic" panose="020B0400000000000000" pitchFamily="34" charset="-128"/>
                <a:cs typeface="Arial"/>
              </a:endParaRPr>
            </a:p>
          </p:txBody>
        </p:sp>
        <p:sp>
          <p:nvSpPr>
            <p:cNvPr id="14" name="object 20"/>
            <p:cNvSpPr txBox="1"/>
            <p:nvPr/>
          </p:nvSpPr>
          <p:spPr>
            <a:xfrm>
              <a:off x="5384634" y="2524028"/>
              <a:ext cx="879728" cy="536044"/>
            </a:xfrm>
            <a:prstGeom prst="rect">
              <a:avLst/>
            </a:prstGeom>
          </p:spPr>
          <p:txBody>
            <a:bodyPr vert="horz" wrap="non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spcBef>
                  <a:spcPts val="100"/>
                </a:spcBef>
              </a:pPr>
              <a:r>
                <a:rPr sz="1000" b="1" spc="-5" dirty="0">
                  <a:solidFill>
                    <a:srgbClr val="FFFFFF"/>
                  </a:solidFill>
                  <a:latin typeface="Yu Gothic" panose="020B0400000000000000" pitchFamily="34" charset="-128"/>
                  <a:ea typeface="Yu Gothic" panose="020B0400000000000000" pitchFamily="34" charset="-128"/>
                  <a:cs typeface="Arial"/>
                </a:rPr>
                <a:t>25-34</a:t>
              </a:r>
              <a:endParaRPr sz="1000" dirty="0">
                <a:latin typeface="Yu Gothic" panose="020B0400000000000000" pitchFamily="34" charset="-128"/>
                <a:ea typeface="Yu Gothic" panose="020B0400000000000000" pitchFamily="34" charset="-128"/>
                <a:cs typeface="Arial"/>
              </a:endParaRPr>
            </a:p>
            <a:p>
              <a:pPr algn="ctr"/>
              <a:r>
                <a:rPr sz="2400" b="1" dirty="0">
                  <a:solidFill>
                    <a:srgbClr val="FFFFFF"/>
                  </a:solidFill>
                  <a:latin typeface="Yu Gothic" panose="020B0400000000000000" pitchFamily="34" charset="-128"/>
                  <a:ea typeface="Yu Gothic" panose="020B0400000000000000" pitchFamily="34" charset="-128"/>
                  <a:cs typeface="Arial"/>
                </a:rPr>
                <a:t>2</a:t>
              </a:r>
              <a:r>
                <a:rPr lang="en-US" altLang="ja-JP" sz="2400" b="1" dirty="0">
                  <a:solidFill>
                    <a:srgbClr val="FFFFFF"/>
                  </a:solidFill>
                  <a:latin typeface="Yu Gothic" panose="020B0400000000000000" pitchFamily="34" charset="-128"/>
                  <a:ea typeface="Yu Gothic" panose="020B0400000000000000" pitchFamily="34" charset="-128"/>
                  <a:cs typeface="Arial"/>
                </a:rPr>
                <a:t>6.</a:t>
              </a:r>
              <a:r>
                <a:rPr lang="en-US" altLang="ja-JP" b="1" dirty="0">
                  <a:solidFill>
                    <a:srgbClr val="FFFFFF"/>
                  </a:solidFill>
                  <a:latin typeface="Yu Gothic" panose="020B0400000000000000" pitchFamily="34" charset="-128"/>
                  <a:ea typeface="Yu Gothic" panose="020B0400000000000000" pitchFamily="34" charset="-128"/>
                  <a:cs typeface="Arial"/>
                </a:rPr>
                <a:t>29</a:t>
              </a:r>
              <a:r>
                <a:rPr sz="1600" b="1" spc="10" dirty="0">
                  <a:solidFill>
                    <a:srgbClr val="FFFFFF"/>
                  </a:solidFill>
                  <a:latin typeface="Yu Gothic" panose="020B0400000000000000" pitchFamily="34" charset="-128"/>
                  <a:ea typeface="Yu Gothic" panose="020B0400000000000000" pitchFamily="34" charset="-128"/>
                  <a:cs typeface="Arial"/>
                </a:rPr>
                <a:t>%</a:t>
              </a:r>
              <a:endParaRPr sz="1600" dirty="0">
                <a:latin typeface="Yu Gothic" panose="020B0400000000000000" pitchFamily="34" charset="-128"/>
                <a:ea typeface="Yu Gothic" panose="020B0400000000000000" pitchFamily="34" charset="-128"/>
                <a:cs typeface="Arial"/>
              </a:endParaRPr>
            </a:p>
          </p:txBody>
        </p:sp>
        <p:sp>
          <p:nvSpPr>
            <p:cNvPr id="15" name="object 21"/>
            <p:cNvSpPr txBox="1"/>
            <p:nvPr/>
          </p:nvSpPr>
          <p:spPr>
            <a:xfrm>
              <a:off x="4521585" y="3248089"/>
              <a:ext cx="908582" cy="536044"/>
            </a:xfrm>
            <a:prstGeom prst="rect">
              <a:avLst/>
            </a:prstGeom>
          </p:spPr>
          <p:txBody>
            <a:bodyPr vert="horz" wrap="non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spcBef>
                  <a:spcPts val="100"/>
                </a:spcBef>
              </a:pPr>
              <a:r>
                <a:rPr sz="1000" b="1" spc="-5" dirty="0">
                  <a:solidFill>
                    <a:srgbClr val="FFFFFF"/>
                  </a:solidFill>
                  <a:latin typeface="Yu Gothic" panose="020B0400000000000000" pitchFamily="34" charset="-128"/>
                  <a:ea typeface="Yu Gothic" panose="020B0400000000000000" pitchFamily="34" charset="-128"/>
                  <a:cs typeface="Arial"/>
                </a:rPr>
                <a:t>35-44</a:t>
              </a:r>
              <a:endParaRPr sz="1000" dirty="0">
                <a:latin typeface="Yu Gothic" panose="020B0400000000000000" pitchFamily="34" charset="-128"/>
                <a:ea typeface="Yu Gothic" panose="020B0400000000000000" pitchFamily="34" charset="-128"/>
                <a:cs typeface="Arial"/>
              </a:endParaRPr>
            </a:p>
            <a:p>
              <a:pPr algn="ctr"/>
              <a:r>
                <a:rPr lang="en-US" altLang="ja-JP" sz="2400" b="1" dirty="0">
                  <a:solidFill>
                    <a:srgbClr val="FFFFFF"/>
                  </a:solidFill>
                  <a:latin typeface="Yu Gothic" panose="020B0400000000000000" pitchFamily="34" charset="-128"/>
                  <a:ea typeface="Yu Gothic" panose="020B0400000000000000" pitchFamily="34" charset="-128"/>
                  <a:cs typeface="Arial"/>
                </a:rPr>
                <a:t>30.</a:t>
              </a:r>
              <a:r>
                <a:rPr lang="en-US" altLang="ja-JP" sz="2000" b="1" dirty="0">
                  <a:solidFill>
                    <a:srgbClr val="FFFFFF"/>
                  </a:solidFill>
                  <a:latin typeface="Yu Gothic" panose="020B0400000000000000" pitchFamily="34" charset="-128"/>
                  <a:ea typeface="Yu Gothic" panose="020B0400000000000000" pitchFamily="34" charset="-128"/>
                  <a:cs typeface="Arial"/>
                </a:rPr>
                <a:t>35</a:t>
              </a:r>
              <a:r>
                <a:rPr sz="1600" b="1" spc="10" dirty="0">
                  <a:solidFill>
                    <a:srgbClr val="FFFFFF"/>
                  </a:solidFill>
                  <a:latin typeface="Yu Gothic" panose="020B0400000000000000" pitchFamily="34" charset="-128"/>
                  <a:ea typeface="Yu Gothic" panose="020B0400000000000000" pitchFamily="34" charset="-128"/>
                  <a:cs typeface="Arial"/>
                </a:rPr>
                <a:t>%</a:t>
              </a:r>
              <a:endParaRPr sz="1600" dirty="0">
                <a:latin typeface="Yu Gothic" panose="020B0400000000000000" pitchFamily="34" charset="-128"/>
                <a:ea typeface="Yu Gothic" panose="020B0400000000000000" pitchFamily="34" charset="-128"/>
                <a:cs typeface="Arial"/>
              </a:endParaRPr>
            </a:p>
          </p:txBody>
        </p:sp>
        <p:sp>
          <p:nvSpPr>
            <p:cNvPr id="16" name="object 22"/>
            <p:cNvSpPr txBox="1"/>
            <p:nvPr/>
          </p:nvSpPr>
          <p:spPr>
            <a:xfrm>
              <a:off x="4117810" y="2510399"/>
              <a:ext cx="396583" cy="293670"/>
            </a:xfrm>
            <a:prstGeom prst="rect">
              <a:avLst/>
            </a:prstGeom>
          </p:spPr>
          <p:txBody>
            <a:bodyPr vert="horz" wrap="none" lIns="0" tIns="412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nSpc>
                  <a:spcPct val="80000"/>
                </a:lnSpc>
                <a:spcBef>
                  <a:spcPts val="325"/>
                </a:spcBef>
              </a:pPr>
              <a:r>
                <a:rPr sz="900" b="1" spc="5" dirty="0">
                  <a:solidFill>
                    <a:srgbClr val="FFFFFF"/>
                  </a:solidFill>
                  <a:latin typeface="Yu Gothic" panose="020B0400000000000000" pitchFamily="34" charset="-128"/>
                  <a:ea typeface="Yu Gothic" panose="020B0400000000000000" pitchFamily="34" charset="-128"/>
                  <a:cs typeface="Arial"/>
                </a:rPr>
                <a:t>45-54</a:t>
              </a:r>
              <a:endParaRPr sz="900" dirty="0">
                <a:latin typeface="Yu Gothic" panose="020B0400000000000000" pitchFamily="34" charset="-128"/>
                <a:ea typeface="Yu Gothic" panose="020B0400000000000000" pitchFamily="34" charset="-128"/>
                <a:cs typeface="Arial"/>
              </a:endParaRPr>
            </a:p>
            <a:p>
              <a:pPr>
                <a:lnSpc>
                  <a:spcPct val="80000"/>
                </a:lnSpc>
                <a:spcBef>
                  <a:spcPts val="235"/>
                </a:spcBef>
              </a:pPr>
              <a:r>
                <a:rPr sz="900" b="1" spc="5" dirty="0">
                  <a:solidFill>
                    <a:srgbClr val="FFFFFF"/>
                  </a:solidFill>
                  <a:latin typeface="Yu Gothic" panose="020B0400000000000000" pitchFamily="34" charset="-128"/>
                  <a:ea typeface="Yu Gothic" panose="020B0400000000000000" pitchFamily="34" charset="-128"/>
                  <a:cs typeface="Arial"/>
                </a:rPr>
                <a:t>1</a:t>
              </a:r>
              <a:r>
                <a:rPr lang="en-US" altLang="ja-JP" sz="900" b="1" spc="5" dirty="0">
                  <a:solidFill>
                    <a:srgbClr val="FFFFFF"/>
                  </a:solidFill>
                  <a:latin typeface="Yu Gothic" panose="020B0400000000000000" pitchFamily="34" charset="-128"/>
                  <a:ea typeface="Yu Gothic" panose="020B0400000000000000" pitchFamily="34" charset="-128"/>
                  <a:cs typeface="Arial"/>
                </a:rPr>
                <a:t>6</a:t>
              </a:r>
              <a:r>
                <a:rPr sz="900" b="1" spc="5" dirty="0">
                  <a:solidFill>
                    <a:srgbClr val="FFFFFF"/>
                  </a:solidFill>
                  <a:latin typeface="Yu Gothic" panose="020B0400000000000000" pitchFamily="34" charset="-128"/>
                  <a:ea typeface="Yu Gothic" panose="020B0400000000000000" pitchFamily="34" charset="-128"/>
                  <a:cs typeface="Arial"/>
                </a:rPr>
                <a:t>.</a:t>
              </a:r>
              <a:r>
                <a:rPr lang="en-US" altLang="ja-JP" sz="900" b="1" spc="5" dirty="0">
                  <a:solidFill>
                    <a:srgbClr val="FFFFFF"/>
                  </a:solidFill>
                  <a:latin typeface="Yu Gothic" panose="020B0400000000000000" pitchFamily="34" charset="-128"/>
                  <a:ea typeface="Yu Gothic" panose="020B0400000000000000" pitchFamily="34" charset="-128"/>
                  <a:cs typeface="Arial"/>
                </a:rPr>
                <a:t>51</a:t>
              </a:r>
              <a:r>
                <a:rPr sz="900" b="1" spc="5" dirty="0">
                  <a:solidFill>
                    <a:srgbClr val="FFFFFF"/>
                  </a:solidFill>
                  <a:latin typeface="Yu Gothic" panose="020B0400000000000000" pitchFamily="34" charset="-128"/>
                  <a:ea typeface="Yu Gothic" panose="020B0400000000000000" pitchFamily="34" charset="-128"/>
                  <a:cs typeface="Arial"/>
                </a:rPr>
                <a:t>%</a:t>
              </a:r>
              <a:endParaRPr sz="900" dirty="0">
                <a:latin typeface="Yu Gothic" panose="020B0400000000000000" pitchFamily="34" charset="-128"/>
                <a:ea typeface="Yu Gothic" panose="020B0400000000000000" pitchFamily="34" charset="-128"/>
                <a:cs typeface="Arial"/>
              </a:endParaRPr>
            </a:p>
          </p:txBody>
        </p:sp>
        <p:sp>
          <p:nvSpPr>
            <p:cNvPr id="17" name="object 23"/>
            <p:cNvSpPr txBox="1"/>
            <p:nvPr/>
          </p:nvSpPr>
          <p:spPr>
            <a:xfrm>
              <a:off x="4422958" y="1855536"/>
              <a:ext cx="330219" cy="293670"/>
            </a:xfrm>
            <a:prstGeom prst="rect">
              <a:avLst/>
            </a:prstGeom>
          </p:spPr>
          <p:txBody>
            <a:bodyPr vert="horz" wrap="none" lIns="0" tIns="412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nSpc>
                  <a:spcPct val="80000"/>
                </a:lnSpc>
                <a:spcBef>
                  <a:spcPts val="325"/>
                </a:spcBef>
              </a:pPr>
              <a:r>
                <a:rPr sz="900" b="1" spc="5" dirty="0">
                  <a:solidFill>
                    <a:srgbClr val="FFFFFF"/>
                  </a:solidFill>
                  <a:latin typeface="Yu Gothic" panose="020B0400000000000000" pitchFamily="34" charset="-128"/>
                  <a:ea typeface="Yu Gothic" panose="020B0400000000000000" pitchFamily="34" charset="-128"/>
                  <a:cs typeface="Arial"/>
                </a:rPr>
                <a:t>55-64</a:t>
              </a:r>
              <a:endParaRPr sz="900" dirty="0">
                <a:latin typeface="Yu Gothic" panose="020B0400000000000000" pitchFamily="34" charset="-128"/>
                <a:ea typeface="Yu Gothic" panose="020B0400000000000000" pitchFamily="34" charset="-128"/>
                <a:cs typeface="Arial"/>
              </a:endParaRPr>
            </a:p>
            <a:p>
              <a:pPr>
                <a:lnSpc>
                  <a:spcPct val="80000"/>
                </a:lnSpc>
                <a:spcBef>
                  <a:spcPts val="235"/>
                </a:spcBef>
              </a:pPr>
              <a:r>
                <a:rPr lang="en-US" altLang="ja-JP" sz="900" b="1" spc="5" dirty="0">
                  <a:solidFill>
                    <a:srgbClr val="FFFFFF"/>
                  </a:solidFill>
                  <a:latin typeface="Yu Gothic" panose="020B0400000000000000" pitchFamily="34" charset="-128"/>
                  <a:ea typeface="Yu Gothic" panose="020B0400000000000000" pitchFamily="34" charset="-128"/>
                  <a:cs typeface="Arial"/>
                </a:rPr>
                <a:t>8.41</a:t>
              </a:r>
              <a:r>
                <a:rPr sz="900" b="1" spc="5" dirty="0">
                  <a:solidFill>
                    <a:srgbClr val="FFFFFF"/>
                  </a:solidFill>
                  <a:latin typeface="Yu Gothic" panose="020B0400000000000000" pitchFamily="34" charset="-128"/>
                  <a:ea typeface="Yu Gothic" panose="020B0400000000000000" pitchFamily="34" charset="-128"/>
                  <a:cs typeface="Arial"/>
                </a:rPr>
                <a:t>%</a:t>
              </a:r>
              <a:endParaRPr sz="900" dirty="0">
                <a:latin typeface="Yu Gothic" panose="020B0400000000000000" pitchFamily="34" charset="-128"/>
                <a:ea typeface="Yu Gothic" panose="020B0400000000000000" pitchFamily="34" charset="-128"/>
                <a:cs typeface="Arial"/>
              </a:endParaRPr>
            </a:p>
          </p:txBody>
        </p:sp>
        <p:sp>
          <p:nvSpPr>
            <p:cNvPr id="26" name="object 11"/>
            <p:cNvSpPr txBox="1"/>
            <p:nvPr/>
          </p:nvSpPr>
          <p:spPr>
            <a:xfrm>
              <a:off x="786865" y="2390837"/>
              <a:ext cx="881331" cy="743024"/>
            </a:xfrm>
            <a:prstGeom prst="rect">
              <a:avLst/>
            </a:prstGeom>
          </p:spPr>
          <p:txBody>
            <a:bodyPr vert="horz" wrap="none" lIns="0" tIns="16510" rIns="0" bIns="0" rtlCol="0" anchor="ctr" anchorCtr="1">
              <a:spAutoFit/>
            </a:bodyPr>
            <a:lstStyle/>
            <a:p>
              <a:pPr algn="ctr">
                <a:lnSpc>
                  <a:spcPct val="110000"/>
                </a:lnSpc>
                <a:spcBef>
                  <a:spcPts val="130"/>
                </a:spcBef>
                <a:tabLst>
                  <a:tab pos="977900" algn="l"/>
                </a:tabLst>
              </a:pPr>
              <a:r>
                <a:rPr sz="1600" b="1" spc="25" dirty="0">
                  <a:solidFill>
                    <a:srgbClr val="FFFFFF"/>
                  </a:solidFill>
                  <a:latin typeface="Yu Gothic" panose="020B0400000000000000" pitchFamily="34" charset="-128"/>
                  <a:ea typeface="Yu Gothic" panose="020B0400000000000000" pitchFamily="34" charset="-128"/>
                  <a:cs typeface="游ゴシック体 ボールド"/>
                </a:rPr>
                <a:t>女性</a:t>
              </a:r>
              <a:endParaRPr sz="1600" dirty="0">
                <a:latin typeface="Yu Gothic" panose="020B0400000000000000" pitchFamily="34" charset="-128"/>
                <a:ea typeface="Yu Gothic" panose="020B0400000000000000" pitchFamily="34" charset="-128"/>
                <a:cs typeface="游ゴシック体 ボールド"/>
              </a:endParaRPr>
            </a:p>
            <a:p>
              <a:pPr algn="ctr">
                <a:lnSpc>
                  <a:spcPct val="110000"/>
                </a:lnSpc>
                <a:tabLst>
                  <a:tab pos="974725" algn="l"/>
                </a:tabLst>
              </a:pPr>
              <a:r>
                <a:rPr lang="en-US" altLang="ja-JP" sz="2800" b="1" dirty="0">
                  <a:solidFill>
                    <a:srgbClr val="FFFFFF"/>
                  </a:solidFill>
                  <a:latin typeface="Yu Gothic" panose="020B0400000000000000" pitchFamily="34" charset="-128"/>
                  <a:ea typeface="Yu Gothic" panose="020B0400000000000000" pitchFamily="34" charset="-128"/>
                  <a:cs typeface="Arial"/>
                </a:rPr>
                <a:t>48</a:t>
              </a:r>
              <a:r>
                <a:rPr sz="2800" b="1" dirty="0">
                  <a:solidFill>
                    <a:srgbClr val="FFFFFF"/>
                  </a:solidFill>
                  <a:latin typeface="Yu Gothic" panose="020B0400000000000000" pitchFamily="34" charset="-128"/>
                  <a:ea typeface="Yu Gothic" panose="020B0400000000000000" pitchFamily="34" charset="-128"/>
                  <a:cs typeface="Arial"/>
                </a:rPr>
                <a:t>.</a:t>
              </a:r>
              <a:r>
                <a:rPr lang="en-US" altLang="ja-JP" sz="2400" b="1" dirty="0">
                  <a:solidFill>
                    <a:srgbClr val="FFFFFF"/>
                  </a:solidFill>
                  <a:latin typeface="Yu Gothic" panose="020B0400000000000000" pitchFamily="34" charset="-128"/>
                  <a:ea typeface="Yu Gothic" panose="020B0400000000000000" pitchFamily="34" charset="-128"/>
                  <a:cs typeface="Arial"/>
                </a:rPr>
                <a:t>8</a:t>
              </a:r>
              <a:r>
                <a:rPr b="1" spc="10" dirty="0">
                  <a:solidFill>
                    <a:srgbClr val="FFFFFF"/>
                  </a:solidFill>
                  <a:latin typeface="Yu Gothic" panose="020B0400000000000000" pitchFamily="34" charset="-128"/>
                  <a:ea typeface="Yu Gothic" panose="020B0400000000000000" pitchFamily="34" charset="-128"/>
                  <a:cs typeface="Arial"/>
                </a:rPr>
                <a:t>%</a:t>
              </a:r>
              <a:endParaRPr dirty="0">
                <a:latin typeface="Yu Gothic" panose="020B0400000000000000" pitchFamily="34" charset="-128"/>
                <a:ea typeface="Yu Gothic" panose="020B0400000000000000" pitchFamily="34" charset="-128"/>
                <a:cs typeface="Arial"/>
              </a:endParaRPr>
            </a:p>
          </p:txBody>
        </p:sp>
        <p:sp>
          <p:nvSpPr>
            <p:cNvPr id="29" name="object 23">
              <a:extLst>
                <a:ext uri="{FF2B5EF4-FFF2-40B4-BE49-F238E27FC236}">
                  <a16:creationId xmlns:a16="http://schemas.microsoft.com/office/drawing/2014/main" id="{859584E1-0586-44F4-BED6-DE270F31A2B5}"/>
                </a:ext>
              </a:extLst>
            </p:cNvPr>
            <p:cNvSpPr txBox="1"/>
            <p:nvPr/>
          </p:nvSpPr>
          <p:spPr>
            <a:xfrm>
              <a:off x="4813941" y="1586168"/>
              <a:ext cx="330219" cy="306494"/>
            </a:xfrm>
            <a:prstGeom prst="rect">
              <a:avLst/>
            </a:prstGeom>
          </p:spPr>
          <p:txBody>
            <a:bodyPr vert="horz" wrap="none" lIns="0" tIns="412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nSpc>
                  <a:spcPct val="80000"/>
                </a:lnSpc>
                <a:spcBef>
                  <a:spcPts val="325"/>
                </a:spcBef>
              </a:pPr>
              <a:r>
                <a:rPr lang="en-US" altLang="ja-JP" sz="900" b="1" spc="5" dirty="0">
                  <a:solidFill>
                    <a:srgbClr val="FFFFFF"/>
                  </a:solidFill>
                  <a:latin typeface="Yu Gothic" panose="020B0400000000000000" pitchFamily="34" charset="-128"/>
                  <a:ea typeface="Yu Gothic" panose="020B0400000000000000" pitchFamily="34" charset="-128"/>
                  <a:cs typeface="Arial"/>
                </a:rPr>
                <a:t>65+</a:t>
              </a:r>
            </a:p>
            <a:p>
              <a:pPr>
                <a:lnSpc>
                  <a:spcPct val="80000"/>
                </a:lnSpc>
                <a:spcBef>
                  <a:spcPts val="325"/>
                </a:spcBef>
              </a:pPr>
              <a:r>
                <a:rPr lang="en-US" altLang="ja-JP" sz="900" b="1" spc="5" dirty="0">
                  <a:solidFill>
                    <a:srgbClr val="FFFFFF"/>
                  </a:solidFill>
                  <a:latin typeface="Yu Gothic" panose="020B0400000000000000" pitchFamily="34" charset="-128"/>
                  <a:ea typeface="Yu Gothic" panose="020B0400000000000000" pitchFamily="34" charset="-128"/>
                  <a:cs typeface="Arial"/>
                </a:rPr>
                <a:t>5.68</a:t>
              </a:r>
              <a:r>
                <a:rPr sz="900" b="1" spc="5" dirty="0">
                  <a:solidFill>
                    <a:srgbClr val="FFFFFF"/>
                  </a:solidFill>
                  <a:latin typeface="Yu Gothic" panose="020B0400000000000000" pitchFamily="34" charset="-128"/>
                  <a:ea typeface="Yu Gothic" panose="020B0400000000000000" pitchFamily="34" charset="-128"/>
                  <a:cs typeface="Arial"/>
                </a:rPr>
                <a:t>%</a:t>
              </a:r>
              <a:endParaRPr sz="900" dirty="0">
                <a:latin typeface="Yu Gothic" panose="020B0400000000000000" pitchFamily="34" charset="-128"/>
                <a:ea typeface="Yu Gothic" panose="020B0400000000000000" pitchFamily="34" charset="-128"/>
                <a:cs typeface="Arial"/>
              </a:endParaRPr>
            </a:p>
          </p:txBody>
        </p:sp>
        <p:sp>
          <p:nvSpPr>
            <p:cNvPr id="30" name="object 19">
              <a:extLst>
                <a:ext uri="{FF2B5EF4-FFF2-40B4-BE49-F238E27FC236}">
                  <a16:creationId xmlns:a16="http://schemas.microsoft.com/office/drawing/2014/main" id="{9BD8316B-AA28-D145-9D8C-7D1A5701B4EE}"/>
                </a:ext>
              </a:extLst>
            </p:cNvPr>
            <p:cNvSpPr txBox="1"/>
            <p:nvPr/>
          </p:nvSpPr>
          <p:spPr>
            <a:xfrm>
              <a:off x="7740347" y="2007341"/>
              <a:ext cx="541495" cy="390492"/>
            </a:xfrm>
            <a:prstGeom prst="rect">
              <a:avLst/>
            </a:prstGeom>
          </p:spPr>
          <p:txBody>
            <a:bodyPr vert="horz" wrap="none" lIns="0" tIns="412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325"/>
                </a:spcBef>
              </a:pPr>
              <a:r>
                <a:rPr lang="en-US" sz="1050" b="1" spc="5" dirty="0">
                  <a:solidFill>
                    <a:srgbClr val="FFFFFF"/>
                  </a:solidFill>
                  <a:latin typeface="Yu Gothic" panose="020B0400000000000000" pitchFamily="34" charset="-128"/>
                  <a:ea typeface="Yu Gothic" panose="020B0400000000000000" pitchFamily="34" charset="-128"/>
                  <a:cs typeface="Arial"/>
                </a:rPr>
                <a:t>desktop</a:t>
              </a:r>
              <a:endParaRPr sz="1050" dirty="0">
                <a:latin typeface="Yu Gothic" panose="020B0400000000000000" pitchFamily="34" charset="-128"/>
                <a:ea typeface="Yu Gothic" panose="020B0400000000000000" pitchFamily="34" charset="-128"/>
                <a:cs typeface="Arial"/>
              </a:endParaRPr>
            </a:p>
            <a:p>
              <a:pPr marL="26034">
                <a:spcBef>
                  <a:spcPts val="235"/>
                </a:spcBef>
              </a:pPr>
              <a:r>
                <a:rPr lang="en-US" altLang="ja-JP" sz="1050" b="1" spc="5" dirty="0">
                  <a:solidFill>
                    <a:srgbClr val="FFFFFF"/>
                  </a:solidFill>
                  <a:latin typeface="Yu Gothic" panose="020B0400000000000000" pitchFamily="34" charset="-128"/>
                  <a:ea typeface="Yu Gothic" panose="020B0400000000000000" pitchFamily="34" charset="-128"/>
                  <a:cs typeface="Arial"/>
                </a:rPr>
                <a:t>15.7</a:t>
              </a:r>
              <a:r>
                <a:rPr sz="1050" b="1" spc="5" dirty="0">
                  <a:solidFill>
                    <a:srgbClr val="FFFFFF"/>
                  </a:solidFill>
                  <a:latin typeface="Yu Gothic" panose="020B0400000000000000" pitchFamily="34" charset="-128"/>
                  <a:ea typeface="Yu Gothic" panose="020B0400000000000000" pitchFamily="34" charset="-128"/>
                  <a:cs typeface="Arial"/>
                </a:rPr>
                <a:t>%</a:t>
              </a:r>
              <a:endParaRPr sz="1050" dirty="0">
                <a:latin typeface="Yu Gothic" panose="020B0400000000000000" pitchFamily="34" charset="-128"/>
                <a:ea typeface="Yu Gothic" panose="020B0400000000000000" pitchFamily="34" charset="-128"/>
                <a:cs typeface="Arial"/>
              </a:endParaRPr>
            </a:p>
          </p:txBody>
        </p:sp>
        <p:sp>
          <p:nvSpPr>
            <p:cNvPr id="31" name="object 19">
              <a:extLst>
                <a:ext uri="{FF2B5EF4-FFF2-40B4-BE49-F238E27FC236}">
                  <a16:creationId xmlns:a16="http://schemas.microsoft.com/office/drawing/2014/main" id="{BA1C7396-B1F1-A242-B346-8345640B19BC}"/>
                </a:ext>
              </a:extLst>
            </p:cNvPr>
            <p:cNvSpPr txBox="1"/>
            <p:nvPr/>
          </p:nvSpPr>
          <p:spPr>
            <a:xfrm>
              <a:off x="7302834" y="1397791"/>
              <a:ext cx="779059" cy="203261"/>
            </a:xfrm>
            <a:prstGeom prst="rect">
              <a:avLst/>
            </a:prstGeom>
          </p:spPr>
          <p:txBody>
            <a:bodyPr vert="horz" wrap="none" lIns="0" tIns="412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gn="r">
                <a:spcBef>
                  <a:spcPts val="325"/>
                </a:spcBef>
              </a:pPr>
              <a:r>
                <a:rPr lang="en-US" sz="1050" b="1" spc="5" dirty="0">
                  <a:solidFill>
                    <a:srgbClr val="1FB9DE"/>
                  </a:solidFill>
                  <a:latin typeface="Yu Gothic" panose="020B0400000000000000" pitchFamily="34" charset="-128"/>
                  <a:ea typeface="Yu Gothic" panose="020B0400000000000000" pitchFamily="34" charset="-128"/>
                  <a:cs typeface="Arial"/>
                </a:rPr>
                <a:t>Tablet</a:t>
              </a:r>
              <a:r>
                <a:rPr lang="en-US" sz="1050" dirty="0">
                  <a:solidFill>
                    <a:srgbClr val="1FB9DE"/>
                  </a:solidFill>
                  <a:latin typeface="Yu Gothic" panose="020B0400000000000000" pitchFamily="34" charset="-128"/>
                  <a:ea typeface="Yu Gothic" panose="020B0400000000000000" pitchFamily="34" charset="-128"/>
                  <a:cs typeface="Arial"/>
                </a:rPr>
                <a:t> </a:t>
              </a:r>
              <a:r>
                <a:rPr lang="en-US" altLang="ja-JP" sz="1050" b="1" spc="5" dirty="0">
                  <a:solidFill>
                    <a:srgbClr val="1FB9DE"/>
                  </a:solidFill>
                  <a:latin typeface="Yu Gothic" panose="020B0400000000000000" pitchFamily="34" charset="-128"/>
                  <a:ea typeface="Yu Gothic" panose="020B0400000000000000" pitchFamily="34" charset="-128"/>
                  <a:cs typeface="Arial"/>
                </a:rPr>
                <a:t>2.3</a:t>
              </a:r>
              <a:r>
                <a:rPr sz="1050" b="1" spc="5" dirty="0">
                  <a:solidFill>
                    <a:srgbClr val="1FB9DE"/>
                  </a:solidFill>
                  <a:latin typeface="Yu Gothic" panose="020B0400000000000000" pitchFamily="34" charset="-128"/>
                  <a:ea typeface="Yu Gothic" panose="020B0400000000000000" pitchFamily="34" charset="-128"/>
                  <a:cs typeface="Arial"/>
                </a:rPr>
                <a:t>%</a:t>
              </a:r>
              <a:endParaRPr sz="1050" dirty="0">
                <a:solidFill>
                  <a:srgbClr val="1FB9DE"/>
                </a:solidFill>
                <a:latin typeface="Yu Gothic" panose="020B0400000000000000" pitchFamily="34" charset="-128"/>
                <a:ea typeface="Yu Gothic" panose="020B0400000000000000" pitchFamily="34" charset="-128"/>
                <a:cs typeface="Arial"/>
              </a:endParaRPr>
            </a:p>
          </p:txBody>
        </p:sp>
        <p:sp>
          <p:nvSpPr>
            <p:cNvPr id="11" name="フリーフォーム 10">
              <a:extLst>
                <a:ext uri="{FF2B5EF4-FFF2-40B4-BE49-F238E27FC236}">
                  <a16:creationId xmlns:a16="http://schemas.microsoft.com/office/drawing/2014/main" id="{CA38CDC4-E07D-E849-A7E9-7D6EBCB28F51}"/>
                </a:ext>
              </a:extLst>
            </p:cNvPr>
            <p:cNvSpPr/>
            <p:nvPr/>
          </p:nvSpPr>
          <p:spPr>
            <a:xfrm>
              <a:off x="8120534" y="1514326"/>
              <a:ext cx="251012" cy="334731"/>
            </a:xfrm>
            <a:custGeom>
              <a:avLst/>
              <a:gdLst>
                <a:gd name="connsiteX0" fmla="*/ 0 w 268941"/>
                <a:gd name="connsiteY0" fmla="*/ 0 h 388471"/>
                <a:gd name="connsiteX1" fmla="*/ 131483 w 268941"/>
                <a:gd name="connsiteY1" fmla="*/ 0 h 388471"/>
                <a:gd name="connsiteX2" fmla="*/ 268941 w 268941"/>
                <a:gd name="connsiteY2" fmla="*/ 388471 h 388471"/>
              </a:gdLst>
              <a:ahLst/>
              <a:cxnLst>
                <a:cxn ang="0">
                  <a:pos x="connsiteX0" y="connsiteY0"/>
                </a:cxn>
                <a:cxn ang="0">
                  <a:pos x="connsiteX1" y="connsiteY1"/>
                </a:cxn>
                <a:cxn ang="0">
                  <a:pos x="connsiteX2" y="connsiteY2"/>
                </a:cxn>
              </a:cxnLst>
              <a:rect l="l" t="t" r="r" b="b"/>
              <a:pathLst>
                <a:path w="268941" h="388471">
                  <a:moveTo>
                    <a:pt x="0" y="0"/>
                  </a:moveTo>
                  <a:lnTo>
                    <a:pt x="131483" y="0"/>
                  </a:lnTo>
                  <a:lnTo>
                    <a:pt x="268941" y="388471"/>
                  </a:lnTo>
                </a:path>
              </a:pathLst>
            </a:custGeom>
            <a:noFill/>
            <a:ln w="6350">
              <a:solidFill>
                <a:schemeClr val="bg1">
                  <a:lumMod val="50000"/>
                </a:schemeClr>
              </a:solidFill>
            </a:ln>
          </p:spPr>
          <p:txBody>
            <a:bodyPr rtlCol="0" anchor="ctr"/>
            <a:lstStyle/>
            <a:p>
              <a:pPr algn="ctr"/>
              <a:endParaRPr lang="ja-JP" altLang="en-US"/>
            </a:p>
          </p:txBody>
        </p:sp>
        <p:sp>
          <p:nvSpPr>
            <p:cNvPr id="32" name="object 11">
              <a:extLst>
                <a:ext uri="{FF2B5EF4-FFF2-40B4-BE49-F238E27FC236}">
                  <a16:creationId xmlns:a16="http://schemas.microsoft.com/office/drawing/2014/main" id="{011CC44A-49FD-A147-ACCE-FE0A9039D44C}"/>
                </a:ext>
              </a:extLst>
            </p:cNvPr>
            <p:cNvSpPr txBox="1"/>
            <p:nvPr/>
          </p:nvSpPr>
          <p:spPr>
            <a:xfrm>
              <a:off x="2039816" y="2390837"/>
              <a:ext cx="892873" cy="743024"/>
            </a:xfrm>
            <a:prstGeom prst="rect">
              <a:avLst/>
            </a:prstGeom>
          </p:spPr>
          <p:txBody>
            <a:bodyPr vert="horz" wrap="none" lIns="0" tIns="16510" rIns="0" bIns="0" rtlCol="0" anchor="ctr" anchorCtr="1">
              <a:spAutoFit/>
            </a:bodyPr>
            <a:lstStyle/>
            <a:p>
              <a:pPr algn="ctr">
                <a:lnSpc>
                  <a:spcPct val="110000"/>
                </a:lnSpc>
                <a:spcBef>
                  <a:spcPts val="130"/>
                </a:spcBef>
                <a:tabLst>
                  <a:tab pos="977900" algn="l"/>
                </a:tabLst>
              </a:pPr>
              <a:r>
                <a:rPr sz="1600" b="1" spc="25" dirty="0">
                  <a:solidFill>
                    <a:srgbClr val="FFFFFF"/>
                  </a:solidFill>
                  <a:latin typeface="Yu Gothic" panose="020B0400000000000000" pitchFamily="34" charset="-128"/>
                  <a:ea typeface="Yu Gothic" panose="020B0400000000000000" pitchFamily="34" charset="-128"/>
                  <a:cs typeface="游ゴシック体 ボールド"/>
                </a:rPr>
                <a:t>男性</a:t>
              </a:r>
              <a:endParaRPr sz="1600" dirty="0">
                <a:latin typeface="Yu Gothic" panose="020B0400000000000000" pitchFamily="34" charset="-128"/>
                <a:ea typeface="Yu Gothic" panose="020B0400000000000000" pitchFamily="34" charset="-128"/>
                <a:cs typeface="游ゴシック体 ボールド"/>
              </a:endParaRPr>
            </a:p>
            <a:p>
              <a:pPr algn="ctr">
                <a:lnSpc>
                  <a:spcPct val="110000"/>
                </a:lnSpc>
                <a:tabLst>
                  <a:tab pos="974725" algn="l"/>
                </a:tabLst>
              </a:pPr>
              <a:r>
                <a:rPr lang="en-US" altLang="ja-JP" sz="2800" b="1" spc="45" dirty="0">
                  <a:solidFill>
                    <a:srgbClr val="FFFFFF"/>
                  </a:solidFill>
                  <a:latin typeface="Yu Gothic" panose="020B0400000000000000" pitchFamily="34" charset="-128"/>
                  <a:ea typeface="Yu Gothic" panose="020B0400000000000000" pitchFamily="34" charset="-128"/>
                  <a:cs typeface="Arial"/>
                </a:rPr>
                <a:t>51</a:t>
              </a:r>
              <a:r>
                <a:rPr sz="2800" b="1" dirty="0">
                  <a:solidFill>
                    <a:srgbClr val="FFFFFF"/>
                  </a:solidFill>
                  <a:latin typeface="Yu Gothic" panose="020B0400000000000000" pitchFamily="34" charset="-128"/>
                  <a:ea typeface="Yu Gothic" panose="020B0400000000000000" pitchFamily="34" charset="-128"/>
                  <a:cs typeface="Arial"/>
                </a:rPr>
                <a:t>.</a:t>
              </a:r>
              <a:r>
                <a:rPr lang="en-US" altLang="ja-JP" sz="2400" b="1" dirty="0">
                  <a:solidFill>
                    <a:srgbClr val="FFFFFF"/>
                  </a:solidFill>
                  <a:latin typeface="Yu Gothic" panose="020B0400000000000000" pitchFamily="34" charset="-128"/>
                  <a:ea typeface="Yu Gothic" panose="020B0400000000000000" pitchFamily="34" charset="-128"/>
                  <a:cs typeface="Arial"/>
                </a:rPr>
                <a:t>2</a:t>
              </a:r>
              <a:r>
                <a:rPr b="1" spc="10" dirty="0">
                  <a:solidFill>
                    <a:srgbClr val="FFFFFF"/>
                  </a:solidFill>
                  <a:latin typeface="Yu Gothic" panose="020B0400000000000000" pitchFamily="34" charset="-128"/>
                  <a:ea typeface="Yu Gothic" panose="020B0400000000000000" pitchFamily="34" charset="-128"/>
                  <a:cs typeface="Arial"/>
                </a:rPr>
                <a:t>%</a:t>
              </a:r>
              <a:endParaRPr dirty="0">
                <a:latin typeface="Yu Gothic" panose="020B0400000000000000" pitchFamily="34" charset="-128"/>
                <a:ea typeface="Yu Gothic" panose="020B0400000000000000" pitchFamily="34" charset="-128"/>
                <a:cs typeface="Arial"/>
              </a:endParaRPr>
            </a:p>
          </p:txBody>
        </p:sp>
      </p:grpSp>
      <p:sp>
        <p:nvSpPr>
          <p:cNvPr id="9" name="object 5"/>
          <p:cNvSpPr txBox="1"/>
          <p:nvPr/>
        </p:nvSpPr>
        <p:spPr>
          <a:xfrm>
            <a:off x="2550083" y="1012843"/>
            <a:ext cx="529590" cy="328295"/>
          </a:xfrm>
          <a:prstGeom prst="rect">
            <a:avLst/>
          </a:prstGeom>
        </p:spPr>
        <p:txBody>
          <a:bodyPr vert="horz" wrap="square" lIns="0" tIns="1714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spcBef>
                <a:spcPts val="135"/>
              </a:spcBef>
            </a:pPr>
            <a:r>
              <a:rPr sz="1950" b="1" spc="25" dirty="0">
                <a:solidFill>
                  <a:srgbClr val="00A8D9"/>
                </a:solidFill>
                <a:latin typeface="+mn-ea"/>
                <a:cs typeface="游ゴシック体 ボールド"/>
              </a:rPr>
              <a:t>性別</a:t>
            </a:r>
            <a:endParaRPr sz="1950" b="1" dirty="0">
              <a:latin typeface="+mn-ea"/>
              <a:cs typeface="游ゴシック体 ボールド"/>
            </a:endParaRPr>
          </a:p>
        </p:txBody>
      </p:sp>
      <p:sp>
        <p:nvSpPr>
          <p:cNvPr id="10" name="object 6"/>
          <p:cNvSpPr txBox="1">
            <a:spLocks noGrp="1"/>
          </p:cNvSpPr>
          <p:nvPr/>
        </p:nvSpPr>
        <p:spPr>
          <a:xfrm>
            <a:off x="8608138" y="1012843"/>
            <a:ext cx="1537970" cy="328295"/>
          </a:xfrm>
          <a:prstGeom prst="rect">
            <a:avLst/>
          </a:prstGeom>
        </p:spPr>
        <p:txBody>
          <a:bodyPr vert="horz" wrap="square" lIns="0" tIns="17145" rIns="0" bIns="0" rtlCol="0">
            <a:spAutoFit/>
          </a:bodyPr>
          <a:lstStyle>
            <a:lvl1pPr>
              <a:defRPr sz="2450" b="1" i="0">
                <a:solidFill>
                  <a:srgbClr val="00A8D9"/>
                </a:solidFill>
                <a:latin typeface="游ゴシック体 ボールド"/>
                <a:ea typeface="+mj-ea"/>
                <a:cs typeface="游ゴシック体 ボールド"/>
              </a:defRPr>
            </a:lvl1pPr>
          </a:lstStyle>
          <a:p>
            <a:pPr algn="ctr">
              <a:spcBef>
                <a:spcPts val="135"/>
              </a:spcBef>
            </a:pPr>
            <a:r>
              <a:rPr sz="1950" spc="25" dirty="0">
                <a:latin typeface="+mn-ea"/>
                <a:ea typeface="+mn-ea"/>
              </a:rPr>
              <a:t>利用デバイス</a:t>
            </a:r>
            <a:endParaRPr sz="1950" dirty="0">
              <a:latin typeface="+mn-ea"/>
              <a:ea typeface="+mn-ea"/>
            </a:endParaRPr>
          </a:p>
        </p:txBody>
      </p:sp>
      <p:sp>
        <p:nvSpPr>
          <p:cNvPr id="18" name="object 30"/>
          <p:cNvSpPr txBox="1"/>
          <p:nvPr/>
        </p:nvSpPr>
        <p:spPr>
          <a:xfrm>
            <a:off x="5783263" y="1012843"/>
            <a:ext cx="625475" cy="317395"/>
          </a:xfrm>
          <a:prstGeom prst="rect">
            <a:avLst/>
          </a:prstGeom>
        </p:spPr>
        <p:txBody>
          <a:bodyPr vert="horz" wrap="square" lIns="0" tIns="1714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spcBef>
                <a:spcPts val="135"/>
              </a:spcBef>
            </a:pPr>
            <a:r>
              <a:rPr sz="1950" b="1" spc="25" dirty="0">
                <a:solidFill>
                  <a:srgbClr val="00A8D9"/>
                </a:solidFill>
                <a:latin typeface="+mn-ea"/>
                <a:cs typeface="游ゴシック体 ボールド"/>
              </a:rPr>
              <a:t>年代</a:t>
            </a:r>
            <a:endParaRPr sz="1950" b="1" dirty="0">
              <a:latin typeface="+mn-ea"/>
              <a:cs typeface="游ゴシック体 ボールド"/>
            </a:endParaRPr>
          </a:p>
        </p:txBody>
      </p:sp>
      <p:sp>
        <p:nvSpPr>
          <p:cNvPr id="21" name="スライド番号プレースホルダー 20">
            <a:extLst>
              <a:ext uri="{FF2B5EF4-FFF2-40B4-BE49-F238E27FC236}">
                <a16:creationId xmlns:a16="http://schemas.microsoft.com/office/drawing/2014/main" id="{C98F0E51-DFA8-6947-A53F-B2553FE6ED80}"/>
              </a:ext>
            </a:extLst>
          </p:cNvPr>
          <p:cNvSpPr>
            <a:spLocks noGrp="1"/>
          </p:cNvSpPr>
          <p:nvPr>
            <p:ph type="sldNum" sz="quarter" idx="7"/>
          </p:nvPr>
        </p:nvSpPr>
        <p:spPr/>
        <p:txBody>
          <a:bodyPr/>
          <a:lstStyle/>
          <a:p>
            <a:fld id="{B6F15528-21DE-4FAA-801E-634DDDAF4B2B}" type="slidenum">
              <a:rPr lang="en-US" altLang="ja-JP" smtClean="0"/>
              <a:pPr/>
              <a:t>11</a:t>
            </a:fld>
            <a:endParaRPr lang="en-US" altLang="ja-JP" dirty="0"/>
          </a:p>
        </p:txBody>
      </p:sp>
    </p:spTree>
    <p:extLst>
      <p:ext uri="{BB962C8B-B14F-4D97-AF65-F5344CB8AC3E}">
        <p14:creationId xmlns:p14="http://schemas.microsoft.com/office/powerpoint/2010/main" val="274279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15852EB-9BBE-30AA-72F1-3735DE471839}"/>
              </a:ext>
            </a:extLst>
          </p:cNvPr>
          <p:cNvPicPr>
            <a:picLocks noChangeAspect="1"/>
          </p:cNvPicPr>
          <p:nvPr/>
        </p:nvPicPr>
        <p:blipFill rotWithShape="1">
          <a:blip r:embed="rId2" cstate="print">
            <a:alphaModFix amt="7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bk object 17"/>
          <p:cNvSpPr/>
          <p:nvPr/>
        </p:nvSpPr>
        <p:spPr>
          <a:xfrm>
            <a:off x="3038646" y="866350"/>
            <a:ext cx="6114708" cy="51253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p:nvPr/>
        </p:nvSpPr>
        <p:spPr>
          <a:xfrm>
            <a:off x="4745949" y="3703749"/>
            <a:ext cx="2700102" cy="393698"/>
          </a:xfrm>
          <a:prstGeom prst="rect">
            <a:avLst/>
          </a:prstGeom>
        </p:spPr>
        <p:txBody>
          <a:bodyPr vert="horz" wrap="square" lIns="0" tIns="16510" rIns="0" bIns="0" rtlCol="0">
            <a:spAutoFit/>
          </a:bodyPr>
          <a:lstStyle/>
          <a:p>
            <a:pPr marL="12700" algn="ctr">
              <a:spcBef>
                <a:spcPts val="130"/>
              </a:spcBef>
            </a:pPr>
            <a:r>
              <a:rPr lang="ja-JP" altLang="en-US" sz="2450" b="1" spc="25" dirty="0">
                <a:solidFill>
                  <a:srgbClr val="818181"/>
                </a:solidFill>
                <a:latin typeface="游ゴシック" panose="020B0400000000000000" pitchFamily="50" charset="-128"/>
                <a:ea typeface="游ゴシック" panose="020B0400000000000000" pitchFamily="50" charset="-128"/>
                <a:cs typeface="游ゴシック体 ボールド"/>
              </a:rPr>
              <a:t>広告メニュー</a:t>
            </a:r>
            <a:endParaRPr sz="2450" b="1" dirty="0">
              <a:latin typeface="游ゴシック" panose="020B0400000000000000" pitchFamily="50" charset="-128"/>
              <a:ea typeface="游ゴシック" panose="020B0400000000000000" pitchFamily="50" charset="-128"/>
              <a:cs typeface="游ゴシック体 ボールド"/>
            </a:endParaRPr>
          </a:p>
        </p:txBody>
      </p:sp>
      <p:sp>
        <p:nvSpPr>
          <p:cNvPr id="6" name="bk object 19"/>
          <p:cNvSpPr/>
          <p:nvPr/>
        </p:nvSpPr>
        <p:spPr>
          <a:xfrm>
            <a:off x="7097129" y="3796667"/>
            <a:ext cx="3535678" cy="306133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0" name="図 9">
            <a:extLst>
              <a:ext uri="{FF2B5EF4-FFF2-40B4-BE49-F238E27FC236}">
                <a16:creationId xmlns:a16="http://schemas.microsoft.com/office/drawing/2014/main" id="{EE61C339-E20F-3440-A047-EECA171F4D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5402" y="2947914"/>
            <a:ext cx="3481196" cy="709376"/>
          </a:xfrm>
          <a:prstGeom prst="rect">
            <a:avLst/>
          </a:prstGeom>
        </p:spPr>
      </p:pic>
      <p:sp>
        <p:nvSpPr>
          <p:cNvPr id="2" name="スライド番号プレースホルダー 1">
            <a:extLst>
              <a:ext uri="{FF2B5EF4-FFF2-40B4-BE49-F238E27FC236}">
                <a16:creationId xmlns:a16="http://schemas.microsoft.com/office/drawing/2014/main" id="{3A8C6A51-9C20-C04B-82AF-9000944A2EF3}"/>
              </a:ext>
            </a:extLst>
          </p:cNvPr>
          <p:cNvSpPr>
            <a:spLocks noGrp="1"/>
          </p:cNvSpPr>
          <p:nvPr>
            <p:ph type="sldNum" sz="quarter" idx="7"/>
          </p:nvPr>
        </p:nvSpPr>
        <p:spPr/>
        <p:txBody>
          <a:bodyPr/>
          <a:lstStyle/>
          <a:p>
            <a:fld id="{B6F15528-21DE-4FAA-801E-634DDDAF4B2B}" type="slidenum">
              <a:rPr lang="en-US" altLang="ja-JP" smtClean="0"/>
              <a:pPr/>
              <a:t>12</a:t>
            </a:fld>
            <a:endParaRPr lang="en-US" altLang="ja-JP"/>
          </a:p>
        </p:txBody>
      </p:sp>
    </p:spTree>
    <p:extLst>
      <p:ext uri="{BB962C8B-B14F-4D97-AF65-F5344CB8AC3E}">
        <p14:creationId xmlns:p14="http://schemas.microsoft.com/office/powerpoint/2010/main" val="352545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withnews_ppt_広告_03-0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9429" y="938222"/>
            <a:ext cx="6422571" cy="5919778"/>
          </a:xfrm>
          <a:prstGeom prst="rect">
            <a:avLst/>
          </a:prstGeom>
        </p:spPr>
      </p:pic>
      <p:sp>
        <p:nvSpPr>
          <p:cNvPr id="37" name="object 2"/>
          <p:cNvSpPr txBox="1"/>
          <p:nvPr/>
        </p:nvSpPr>
        <p:spPr>
          <a:xfrm>
            <a:off x="9501364" y="5324866"/>
            <a:ext cx="1052830" cy="324448"/>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ja-JP" altLang="en-US" sz="2000" b="1" spc="25" dirty="0">
                <a:solidFill>
                  <a:schemeClr val="bg1"/>
                </a:solidFill>
                <a:latin typeface="+mn-ea"/>
                <a:cs typeface="游ゴシック体 ボールド"/>
              </a:rPr>
              <a:t>水野</a:t>
            </a:r>
            <a:r>
              <a:rPr sz="2000" b="1" spc="-75" dirty="0">
                <a:solidFill>
                  <a:schemeClr val="bg1"/>
                </a:solidFill>
                <a:latin typeface="+mn-ea"/>
                <a:cs typeface="游ゴシック体 ボールド"/>
              </a:rPr>
              <a:t> </a:t>
            </a:r>
            <a:r>
              <a:rPr lang="en-US" sz="2000" b="1" spc="-75" dirty="0">
                <a:solidFill>
                  <a:schemeClr val="bg1"/>
                </a:solidFill>
                <a:latin typeface="+mn-ea"/>
                <a:cs typeface="游ゴシック体 ボールド"/>
              </a:rPr>
              <a:t> </a:t>
            </a:r>
            <a:r>
              <a:rPr lang="ja-JP" altLang="en-US" sz="2000" b="1" spc="25" dirty="0">
                <a:solidFill>
                  <a:schemeClr val="bg1"/>
                </a:solidFill>
                <a:latin typeface="+mn-ea"/>
                <a:cs typeface="游ゴシック体 ボールド"/>
              </a:rPr>
              <a:t>梓</a:t>
            </a:r>
            <a:endParaRPr sz="2000" dirty="0">
              <a:solidFill>
                <a:schemeClr val="bg1"/>
              </a:solidFill>
              <a:latin typeface="+mn-ea"/>
              <a:cs typeface="游ゴシック体 ボールド"/>
            </a:endParaRPr>
          </a:p>
        </p:txBody>
      </p:sp>
      <p:sp>
        <p:nvSpPr>
          <p:cNvPr id="38" name="object 3"/>
          <p:cNvSpPr txBox="1"/>
          <p:nvPr/>
        </p:nvSpPr>
        <p:spPr>
          <a:xfrm>
            <a:off x="9459324" y="5154306"/>
            <a:ext cx="1051023" cy="170560"/>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tabLst>
                <a:tab pos="483870" algn="l"/>
              </a:tabLst>
            </a:pPr>
            <a:r>
              <a:rPr lang="ja-JP" altLang="en-US" sz="1000" spc="-40" dirty="0">
                <a:solidFill>
                  <a:schemeClr val="bg1"/>
                </a:solidFill>
                <a:latin typeface="+mn-ea"/>
                <a:cs typeface="YuGo-Medium"/>
              </a:rPr>
              <a:t>   みずの・あづさ</a:t>
            </a:r>
            <a:endParaRPr sz="1000" dirty="0">
              <a:solidFill>
                <a:schemeClr val="bg1"/>
              </a:solidFill>
              <a:latin typeface="+mn-ea"/>
              <a:cs typeface="YuGo-Medium"/>
            </a:endParaRPr>
          </a:p>
        </p:txBody>
      </p:sp>
      <p:sp>
        <p:nvSpPr>
          <p:cNvPr id="39" name="object 4"/>
          <p:cNvSpPr txBox="1"/>
          <p:nvPr/>
        </p:nvSpPr>
        <p:spPr>
          <a:xfrm>
            <a:off x="9522384" y="4858035"/>
            <a:ext cx="668489" cy="200055"/>
          </a:xfrm>
          <a:prstGeom prst="rect">
            <a:avLst/>
          </a:prstGeom>
        </p:spPr>
        <p:txBody>
          <a:bodyPr vert="horz" wrap="square" lIns="0" tIns="1524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20"/>
              </a:spcBef>
            </a:pPr>
            <a:r>
              <a:rPr sz="1200" b="1" spc="15" dirty="0">
                <a:solidFill>
                  <a:schemeClr val="bg1"/>
                </a:solidFill>
                <a:latin typeface="+mn-ea"/>
                <a:cs typeface="游ゴシック体 ボールド"/>
              </a:rPr>
              <a:t>編集長</a:t>
            </a:r>
            <a:endParaRPr sz="1200" b="1" dirty="0">
              <a:solidFill>
                <a:schemeClr val="bg1"/>
              </a:solidFill>
              <a:latin typeface="+mn-ea"/>
              <a:cs typeface="游ゴシック体 ボールド"/>
            </a:endParaRPr>
          </a:p>
        </p:txBody>
      </p:sp>
      <p:sp>
        <p:nvSpPr>
          <p:cNvPr id="12" name="object 3"/>
          <p:cNvSpPr/>
          <p:nvPr/>
        </p:nvSpPr>
        <p:spPr>
          <a:xfrm>
            <a:off x="1026830" y="1789029"/>
            <a:ext cx="4649526" cy="457698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8"/>
          <p:cNvSpPr txBox="1"/>
          <p:nvPr/>
        </p:nvSpPr>
        <p:spPr>
          <a:xfrm>
            <a:off x="6572161" y="2164242"/>
            <a:ext cx="5033454" cy="1690143"/>
          </a:xfrm>
          <a:prstGeom prst="rect">
            <a:avLst/>
          </a:prstGeom>
        </p:spPr>
        <p:txBody>
          <a:bodyPr vert="horz" wrap="square" lIns="0" tIns="12065" rIns="0" bIns="0" rtlCol="0">
            <a:spAutoFit/>
          </a:bodyPr>
          <a:lstStyle/>
          <a:p>
            <a:pPr marR="583565" indent="-1270" algn="just">
              <a:lnSpc>
                <a:spcPct val="150000"/>
              </a:lnSpc>
            </a:pPr>
            <a:r>
              <a:rPr b="1" spc="25" dirty="0">
                <a:solidFill>
                  <a:srgbClr val="FFFFFF"/>
                </a:solidFill>
                <a:latin typeface="+mn-ea"/>
                <a:cs typeface="游ゴシック体 ボールド"/>
              </a:rPr>
              <a:t>ユーザーのことを考えた メディア設計</a:t>
            </a:r>
            <a:endParaRPr b="1" dirty="0">
              <a:latin typeface="+mn-ea"/>
              <a:cs typeface="游ゴシック体 ボールド"/>
            </a:endParaRPr>
          </a:p>
          <a:p>
            <a:pPr marR="5080" algn="just">
              <a:lnSpc>
                <a:spcPct val="150000"/>
              </a:lnSpc>
            </a:pPr>
            <a:r>
              <a:rPr sz="1400" dirty="0">
                <a:solidFill>
                  <a:srgbClr val="FFFFFF"/>
                </a:solidFill>
                <a:latin typeface="+mn-ea"/>
                <a:cs typeface="YuGo-Medium"/>
              </a:rPr>
              <a:t>目を引く見出しや写真でクリックを</a:t>
            </a:r>
            <a:r>
              <a:rPr sz="1400" spc="5" dirty="0">
                <a:solidFill>
                  <a:srgbClr val="FFFFFF"/>
                </a:solidFill>
                <a:latin typeface="+mn-ea"/>
                <a:cs typeface="YuGo-Medium"/>
              </a:rPr>
              <a:t>誘う時代は終わりまし</a:t>
            </a:r>
            <a:r>
              <a:rPr sz="1400" spc="-5" dirty="0">
                <a:solidFill>
                  <a:srgbClr val="FFFFFF"/>
                </a:solidFill>
                <a:latin typeface="+mn-ea"/>
                <a:cs typeface="YuGo-Medium"/>
              </a:rPr>
              <a:t>た。</a:t>
            </a:r>
            <a:r>
              <a:rPr sz="1400" spc="5" dirty="0">
                <a:solidFill>
                  <a:srgbClr val="FFFFFF"/>
                </a:solidFill>
                <a:latin typeface="+mn-ea"/>
                <a:cs typeface="YuGo-Medium"/>
              </a:rPr>
              <a:t>情報があふれるスマホの中</a:t>
            </a:r>
            <a:r>
              <a:rPr sz="1400" spc="-5" dirty="0">
                <a:solidFill>
                  <a:srgbClr val="FFFFFF"/>
                </a:solidFill>
                <a:latin typeface="+mn-ea"/>
                <a:cs typeface="YuGo-Medium"/>
              </a:rPr>
              <a:t>で、</a:t>
            </a:r>
            <a:r>
              <a:rPr sz="1400" spc="5" dirty="0">
                <a:solidFill>
                  <a:srgbClr val="FFFFFF"/>
                </a:solidFill>
                <a:latin typeface="+mn-ea"/>
                <a:cs typeface="YuGo-Medium"/>
              </a:rPr>
              <a:t>ユーザーが欲</a:t>
            </a:r>
            <a:r>
              <a:rPr sz="1400" dirty="0">
                <a:solidFill>
                  <a:srgbClr val="FFFFFF"/>
                </a:solidFill>
                <a:latin typeface="+mn-ea"/>
                <a:cs typeface="YuGo-Medium"/>
              </a:rPr>
              <a:t>しいのは信頼の</a:t>
            </a:r>
            <a:endParaRPr lang="en-US" sz="1400" dirty="0">
              <a:solidFill>
                <a:srgbClr val="FFFFFF"/>
              </a:solidFill>
              <a:latin typeface="+mn-ea"/>
              <a:cs typeface="YuGo-Medium"/>
            </a:endParaRPr>
          </a:p>
          <a:p>
            <a:pPr marR="5080" algn="just">
              <a:lnSpc>
                <a:spcPct val="150000"/>
              </a:lnSpc>
            </a:pPr>
            <a:r>
              <a:rPr sz="1400" dirty="0">
                <a:solidFill>
                  <a:srgbClr val="FFFFFF"/>
                </a:solidFill>
                <a:latin typeface="+mn-ea"/>
                <a:cs typeface="YuGo-Medium"/>
              </a:rPr>
              <a:t>おけるコンテンツで</a:t>
            </a:r>
            <a:r>
              <a:rPr sz="1400" spc="-5" dirty="0">
                <a:solidFill>
                  <a:srgbClr val="FFFFFF"/>
                </a:solidFill>
                <a:latin typeface="+mn-ea"/>
                <a:cs typeface="YuGo-Medium"/>
              </a:rPr>
              <a:t>す。withnew</a:t>
            </a:r>
            <a:r>
              <a:rPr sz="1400" dirty="0">
                <a:solidFill>
                  <a:srgbClr val="FFFFFF"/>
                </a:solidFill>
                <a:latin typeface="+mn-ea"/>
                <a:cs typeface="YuGo-Medium"/>
              </a:rPr>
              <a:t>s</a:t>
            </a:r>
            <a:r>
              <a:rPr sz="1400" spc="40" dirty="0">
                <a:solidFill>
                  <a:srgbClr val="FFFFFF"/>
                </a:solidFill>
                <a:latin typeface="+mn-ea"/>
                <a:cs typeface="YuGo-Medium"/>
              </a:rPr>
              <a:t>は新聞社の取材力</a:t>
            </a:r>
            <a:r>
              <a:rPr sz="1400" spc="-5" dirty="0">
                <a:solidFill>
                  <a:srgbClr val="FFFFFF"/>
                </a:solidFill>
                <a:latin typeface="+mn-ea"/>
                <a:cs typeface="YuGo-Medium"/>
              </a:rPr>
              <a:t>と、</a:t>
            </a:r>
            <a:r>
              <a:rPr sz="1400" dirty="0">
                <a:solidFill>
                  <a:srgbClr val="FFFFFF"/>
                </a:solidFill>
                <a:latin typeface="+mn-ea"/>
                <a:cs typeface="YuGo-Medium"/>
              </a:rPr>
              <a:t>スマホ時代に適応した読みやすさを</a:t>
            </a:r>
            <a:r>
              <a:rPr sz="1400" spc="-5" dirty="0">
                <a:solidFill>
                  <a:srgbClr val="FFFFFF"/>
                </a:solidFill>
                <a:latin typeface="+mn-ea"/>
                <a:cs typeface="YuGo-Medium"/>
              </a:rPr>
              <a:t>大事にしています。</a:t>
            </a:r>
            <a:endParaRPr sz="1400" dirty="0">
              <a:latin typeface="+mn-ea"/>
              <a:cs typeface="YuGo-Medium"/>
            </a:endParaRPr>
          </a:p>
        </p:txBody>
      </p:sp>
      <p:pic>
        <p:nvPicPr>
          <p:cNvPr id="18" name="図 17" descr="白いシャツを着ている女性&#10;&#10;自動的に生成された説明">
            <a:extLst>
              <a:ext uri="{FF2B5EF4-FFF2-40B4-BE49-F238E27FC236}">
                <a16:creationId xmlns:a16="http://schemas.microsoft.com/office/drawing/2014/main" id="{791B84E4-D6B1-47B5-BFDA-C8BAE02D12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8348" y="4272435"/>
            <a:ext cx="1507890" cy="152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タイトル 1">
            <a:extLst>
              <a:ext uri="{FF2B5EF4-FFF2-40B4-BE49-F238E27FC236}">
                <a16:creationId xmlns:a16="http://schemas.microsoft.com/office/drawing/2014/main" id="{C02062EF-A556-E8C8-A65D-E697A81AAFFD}"/>
              </a:ext>
            </a:extLst>
          </p:cNvPr>
          <p:cNvSpPr>
            <a:spLocks noGrp="1"/>
          </p:cNvSpPr>
          <p:nvPr>
            <p:ph type="title"/>
          </p:nvPr>
        </p:nvSpPr>
        <p:spPr/>
        <p:txBody>
          <a:bodyPr/>
          <a:lstStyle/>
          <a:p>
            <a:r>
              <a:rPr lang="ja-JP" altLang="en-US" dirty="0"/>
              <a:t>読まれるネイティブアドタイアップの３要素</a:t>
            </a:r>
          </a:p>
        </p:txBody>
      </p:sp>
      <p:sp>
        <p:nvSpPr>
          <p:cNvPr id="4" name="object 5">
            <a:extLst>
              <a:ext uri="{FF2B5EF4-FFF2-40B4-BE49-F238E27FC236}">
                <a16:creationId xmlns:a16="http://schemas.microsoft.com/office/drawing/2014/main" id="{937A62EC-9158-8EAB-CC11-BFA7819D5A60}"/>
              </a:ext>
            </a:extLst>
          </p:cNvPr>
          <p:cNvSpPr txBox="1"/>
          <p:nvPr/>
        </p:nvSpPr>
        <p:spPr>
          <a:xfrm>
            <a:off x="1715324" y="838522"/>
            <a:ext cx="8388802" cy="531940"/>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20000"/>
              </a:lnSpc>
              <a:spcBef>
                <a:spcPts val="130"/>
              </a:spcBef>
            </a:pPr>
            <a:r>
              <a:rPr lang="ja-JP" altLang="en-US" sz="1400" b="1" spc="15" dirty="0">
                <a:latin typeface="+mn-ea"/>
                <a:cs typeface="游ゴシック体 ボールド"/>
              </a:rPr>
              <a:t>ユーザーにより読まれるために重要な要素として、</a:t>
            </a:r>
          </a:p>
          <a:p>
            <a:pPr marL="12700">
              <a:lnSpc>
                <a:spcPct val="120000"/>
              </a:lnSpc>
              <a:spcBef>
                <a:spcPts val="130"/>
              </a:spcBef>
            </a:pPr>
            <a:r>
              <a:rPr lang="ja-JP" altLang="en-US" sz="1400" b="1" spc="15" dirty="0">
                <a:latin typeface="+mn-ea"/>
                <a:cs typeface="游ゴシック体 ボールド"/>
              </a:rPr>
              <a:t>下記の３要因を重視しております。</a:t>
            </a:r>
          </a:p>
        </p:txBody>
      </p:sp>
      <p:sp>
        <p:nvSpPr>
          <p:cNvPr id="6" name="スライド番号プレースホルダー 5">
            <a:extLst>
              <a:ext uri="{FF2B5EF4-FFF2-40B4-BE49-F238E27FC236}">
                <a16:creationId xmlns:a16="http://schemas.microsoft.com/office/drawing/2014/main" id="{D3F512F7-0B8E-014A-9FD7-956234A200D9}"/>
              </a:ext>
            </a:extLst>
          </p:cNvPr>
          <p:cNvSpPr>
            <a:spLocks noGrp="1"/>
          </p:cNvSpPr>
          <p:nvPr>
            <p:ph type="sldNum" sz="quarter" idx="7"/>
          </p:nvPr>
        </p:nvSpPr>
        <p:spPr/>
        <p:txBody>
          <a:bodyPr/>
          <a:lstStyle/>
          <a:p>
            <a:fld id="{B6F15528-21DE-4FAA-801E-634DDDAF4B2B}" type="slidenum">
              <a:rPr lang="en-US" altLang="ja-JP" smtClean="0"/>
              <a:pPr/>
              <a:t>13</a:t>
            </a:fld>
            <a:endParaRPr lang="en-US" altLang="ja-JP" dirty="0"/>
          </a:p>
        </p:txBody>
      </p:sp>
    </p:spTree>
    <p:extLst>
      <p:ext uri="{BB962C8B-B14F-4D97-AF65-F5344CB8AC3E}">
        <p14:creationId xmlns:p14="http://schemas.microsoft.com/office/powerpoint/2010/main" val="223941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3">
            <a:extLst>
              <a:ext uri="{FF2B5EF4-FFF2-40B4-BE49-F238E27FC236}">
                <a16:creationId xmlns:a16="http://schemas.microsoft.com/office/drawing/2014/main" id="{05A5C375-3C31-3840-8A21-115B4ADFED7A}"/>
              </a:ext>
            </a:extLst>
          </p:cNvPr>
          <p:cNvSpPr/>
          <p:nvPr/>
        </p:nvSpPr>
        <p:spPr>
          <a:xfrm flipV="1">
            <a:off x="8512278" y="4686223"/>
            <a:ext cx="2703188" cy="1626252"/>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7" name="object 3"/>
          <p:cNvSpPr/>
          <p:nvPr/>
        </p:nvSpPr>
        <p:spPr>
          <a:xfrm>
            <a:off x="7406638" y="1507594"/>
            <a:ext cx="3359236" cy="13167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8" name="object 4"/>
          <p:cNvSpPr/>
          <p:nvPr/>
        </p:nvSpPr>
        <p:spPr>
          <a:xfrm>
            <a:off x="1233714" y="1826011"/>
            <a:ext cx="2682587" cy="21031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1" name="object 6"/>
          <p:cNvSpPr/>
          <p:nvPr/>
        </p:nvSpPr>
        <p:spPr>
          <a:xfrm>
            <a:off x="843284" y="3797033"/>
            <a:ext cx="1950712" cy="270357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2" name="object 2"/>
          <p:cNvSpPr txBox="1"/>
          <p:nvPr/>
        </p:nvSpPr>
        <p:spPr>
          <a:xfrm>
            <a:off x="1460229" y="1977221"/>
            <a:ext cx="2219494" cy="1417247"/>
          </a:xfrm>
          <a:prstGeom prst="rect">
            <a:avLst/>
          </a:prstGeom>
        </p:spPr>
        <p:txBody>
          <a:bodyPr vert="horz" wrap="square" lIns="0" tIns="12065" rIns="0" bIns="0" rtlCol="0">
            <a:spAutoFit/>
          </a:bodyPr>
          <a:lstStyle/>
          <a:p>
            <a:pPr marL="12700" marR="45085" algn="just">
              <a:lnSpc>
                <a:spcPct val="118100"/>
              </a:lnSpc>
              <a:spcBef>
                <a:spcPts val="95"/>
              </a:spcBef>
            </a:pPr>
            <a:r>
              <a:rPr sz="1400" b="1" spc="25" dirty="0">
                <a:solidFill>
                  <a:srgbClr val="00A8D9"/>
                </a:solidFill>
                <a:latin typeface="+mn-ea"/>
                <a:cs typeface="游ゴシック体 ボールド"/>
              </a:rPr>
              <a:t>ユーザー層がスマホ世</a:t>
            </a:r>
            <a:r>
              <a:rPr sz="1400" b="1" spc="204" dirty="0">
                <a:solidFill>
                  <a:srgbClr val="00A8D9"/>
                </a:solidFill>
                <a:latin typeface="+mn-ea"/>
                <a:cs typeface="游ゴシック体 ボールド"/>
              </a:rPr>
              <a:t>代</a:t>
            </a:r>
            <a:r>
              <a:rPr sz="1400" b="1" spc="10" dirty="0">
                <a:solidFill>
                  <a:srgbClr val="00A8D9"/>
                </a:solidFill>
                <a:latin typeface="+mn-ea"/>
                <a:cs typeface="游ゴシック体 ボールド"/>
              </a:rPr>
              <a:t>× </a:t>
            </a:r>
            <a:r>
              <a:rPr sz="1400" b="1" spc="25" dirty="0" err="1">
                <a:solidFill>
                  <a:srgbClr val="00A8D9"/>
                </a:solidFill>
                <a:latin typeface="+mn-ea"/>
                <a:cs typeface="游ゴシック体 ボールド"/>
              </a:rPr>
              <a:t>スマホで読みやすい</a:t>
            </a:r>
            <a:r>
              <a:rPr sz="1400" b="1" spc="5" dirty="0" err="1">
                <a:solidFill>
                  <a:srgbClr val="00A8D9"/>
                </a:solidFill>
                <a:latin typeface="+mn-ea"/>
                <a:cs typeface="游ゴシック体 ボールド"/>
              </a:rPr>
              <a:t>UI</a:t>
            </a:r>
            <a:endParaRPr sz="1400" b="1" dirty="0">
              <a:latin typeface="+mn-ea"/>
              <a:cs typeface="游ゴシック体 ボールド"/>
            </a:endParaRPr>
          </a:p>
          <a:p>
            <a:pPr marL="12700" marR="5080" algn="just">
              <a:lnSpc>
                <a:spcPct val="137800"/>
              </a:lnSpc>
              <a:spcBef>
                <a:spcPts val="495"/>
              </a:spcBef>
            </a:pPr>
            <a:r>
              <a:rPr lang="ja-JP" altLang="en-US" sz="1000" spc="15" dirty="0">
                <a:latin typeface="+mn-ea"/>
                <a:cs typeface="YuGo-Medium"/>
              </a:rPr>
              <a:t>スマートフォンに最適化した構成、デザインだけでなくタイトルの字数までユーザーの使いやすさにこだわって設計しています。</a:t>
            </a:r>
          </a:p>
        </p:txBody>
      </p:sp>
      <p:sp>
        <p:nvSpPr>
          <p:cNvPr id="3" name="object 3"/>
          <p:cNvSpPr txBox="1"/>
          <p:nvPr/>
        </p:nvSpPr>
        <p:spPr>
          <a:xfrm>
            <a:off x="7967469" y="1674901"/>
            <a:ext cx="2735274" cy="928524"/>
          </a:xfrm>
          <a:prstGeom prst="rect">
            <a:avLst/>
          </a:prstGeom>
        </p:spPr>
        <p:txBody>
          <a:bodyPr vert="horz" wrap="square" lIns="0" tIns="15875" rIns="0" bIns="0" rtlCol="0">
            <a:spAutoFit/>
          </a:bodyPr>
          <a:lstStyle/>
          <a:p>
            <a:pPr marL="12700">
              <a:spcBef>
                <a:spcPts val="125"/>
              </a:spcBef>
            </a:pPr>
            <a:r>
              <a:rPr sz="1400" b="1" spc="25" dirty="0">
                <a:solidFill>
                  <a:srgbClr val="00A8D9"/>
                </a:solidFill>
                <a:latin typeface="+mn-ea"/>
                <a:cs typeface="游ゴシック体 ボールド"/>
              </a:rPr>
              <a:t>すべての記事を取材を基に作成</a:t>
            </a:r>
            <a:endParaRPr sz="1400" b="1" dirty="0">
              <a:latin typeface="+mn-ea"/>
              <a:cs typeface="游ゴシック体 ボールド"/>
            </a:endParaRPr>
          </a:p>
          <a:p>
            <a:pPr marL="12700" marR="5080" algn="just">
              <a:lnSpc>
                <a:spcPct val="137800"/>
              </a:lnSpc>
              <a:spcBef>
                <a:spcPts val="565"/>
              </a:spcBef>
            </a:pPr>
            <a:r>
              <a:rPr sz="1000" spc="40" dirty="0">
                <a:latin typeface="+mn-ea"/>
                <a:cs typeface="YuGo-Medium"/>
              </a:rPr>
              <a:t>朝日新聞社の取材網を活用</a:t>
            </a:r>
            <a:r>
              <a:rPr sz="1000" spc="15" dirty="0">
                <a:latin typeface="+mn-ea"/>
                <a:cs typeface="YuGo-Medium"/>
              </a:rPr>
              <a:t>し、</a:t>
            </a:r>
            <a:r>
              <a:rPr sz="1000" spc="35" dirty="0">
                <a:latin typeface="+mn-ea"/>
                <a:cs typeface="YuGo-Medium"/>
              </a:rPr>
              <a:t>記事作成にあ たっ</a:t>
            </a:r>
            <a:r>
              <a:rPr sz="1000" spc="15" dirty="0">
                <a:latin typeface="+mn-ea"/>
                <a:cs typeface="YuGo-Medium"/>
              </a:rPr>
              <a:t>て、</a:t>
            </a:r>
            <a:r>
              <a:rPr sz="1000" spc="40" dirty="0">
                <a:latin typeface="+mn-ea"/>
                <a:cs typeface="YuGo-Medium"/>
              </a:rPr>
              <a:t>取材に基づいた記事作成を実施する</a:t>
            </a:r>
            <a:r>
              <a:rPr sz="1000" spc="15" dirty="0">
                <a:latin typeface="+mn-ea"/>
                <a:cs typeface="YuGo-Medium"/>
              </a:rPr>
              <a:t>ことで正確な情報での記事を提供します。</a:t>
            </a:r>
            <a:endParaRPr sz="1000" dirty="0">
              <a:latin typeface="+mn-ea"/>
              <a:cs typeface="YuGo-Medium"/>
            </a:endParaRPr>
          </a:p>
        </p:txBody>
      </p:sp>
      <p:sp>
        <p:nvSpPr>
          <p:cNvPr id="4" name="object 4"/>
          <p:cNvSpPr txBox="1"/>
          <p:nvPr/>
        </p:nvSpPr>
        <p:spPr>
          <a:xfrm>
            <a:off x="9131399" y="4928904"/>
            <a:ext cx="1832488" cy="1140890"/>
          </a:xfrm>
          <a:prstGeom prst="rect">
            <a:avLst/>
          </a:prstGeom>
        </p:spPr>
        <p:txBody>
          <a:bodyPr vert="horz" wrap="square" lIns="0" tIns="15875" rIns="0" bIns="0" rtlCol="0">
            <a:spAutoFit/>
          </a:bodyPr>
          <a:lstStyle/>
          <a:p>
            <a:pPr marL="12700">
              <a:spcBef>
                <a:spcPts val="125"/>
              </a:spcBef>
            </a:pPr>
            <a:r>
              <a:rPr sz="1400" b="1" spc="25" dirty="0">
                <a:solidFill>
                  <a:srgbClr val="00A8D9"/>
                </a:solidFill>
                <a:latin typeface="+mn-ea"/>
                <a:cs typeface="游ゴシック体 ボールド"/>
              </a:rPr>
              <a:t>高品</a:t>
            </a:r>
            <a:r>
              <a:rPr sz="1400" b="1" spc="204" dirty="0">
                <a:solidFill>
                  <a:srgbClr val="00A8D9"/>
                </a:solidFill>
                <a:latin typeface="+mn-ea"/>
                <a:cs typeface="游ゴシック体 ボールド"/>
              </a:rPr>
              <a:t>質</a:t>
            </a:r>
            <a:r>
              <a:rPr sz="1400" b="1" spc="25" dirty="0">
                <a:solidFill>
                  <a:srgbClr val="00A8D9"/>
                </a:solidFill>
                <a:latin typeface="+mn-ea"/>
                <a:cs typeface="游ゴシック体 ボールド"/>
              </a:rPr>
              <a:t>×</a:t>
            </a:r>
            <a:r>
              <a:rPr sz="1400" b="1" spc="-260" dirty="0">
                <a:solidFill>
                  <a:srgbClr val="00A8D9"/>
                </a:solidFill>
                <a:latin typeface="+mn-ea"/>
                <a:cs typeface="游ゴシック体 ボールド"/>
              </a:rPr>
              <a:t> </a:t>
            </a:r>
            <a:r>
              <a:rPr sz="1400" b="1" spc="25" dirty="0">
                <a:solidFill>
                  <a:srgbClr val="00A8D9"/>
                </a:solidFill>
                <a:latin typeface="+mn-ea"/>
                <a:cs typeface="游ゴシック体 ボールド"/>
              </a:rPr>
              <a:t>高い企画性</a:t>
            </a:r>
            <a:endParaRPr sz="1400" b="1" dirty="0">
              <a:latin typeface="+mn-ea"/>
              <a:cs typeface="游ゴシック体 ボールド"/>
            </a:endParaRPr>
          </a:p>
          <a:p>
            <a:pPr marL="12700" marR="5080" algn="just">
              <a:lnSpc>
                <a:spcPct val="137800"/>
              </a:lnSpc>
              <a:spcBef>
                <a:spcPts val="565"/>
              </a:spcBef>
            </a:pPr>
            <a:r>
              <a:rPr sz="1000" spc="15" dirty="0">
                <a:latin typeface="+mn-ea"/>
                <a:cs typeface="YuGo-Medium"/>
              </a:rPr>
              <a:t>ユーザーの興味関心は日々移り変わっていきます。今、読みたい。と思って頂けるよう な記事を提供しております。</a:t>
            </a:r>
            <a:endParaRPr sz="1000" dirty="0">
              <a:latin typeface="+mn-ea"/>
              <a:cs typeface="YuGo-Medium"/>
            </a:endParaRPr>
          </a:p>
        </p:txBody>
      </p:sp>
      <p:grpSp>
        <p:nvGrpSpPr>
          <p:cNvPr id="12" name="グループ化 11">
            <a:extLst>
              <a:ext uri="{FF2B5EF4-FFF2-40B4-BE49-F238E27FC236}">
                <a16:creationId xmlns:a16="http://schemas.microsoft.com/office/drawing/2014/main" id="{EF0EF96A-C049-B048-ACD7-CC41D2BAF824}"/>
              </a:ext>
            </a:extLst>
          </p:cNvPr>
          <p:cNvGrpSpPr/>
          <p:nvPr/>
        </p:nvGrpSpPr>
        <p:grpSpPr>
          <a:xfrm>
            <a:off x="3858981" y="1753387"/>
            <a:ext cx="4474039" cy="4404236"/>
            <a:chOff x="4082132" y="1753387"/>
            <a:chExt cx="4080893" cy="4017224"/>
          </a:xfrm>
        </p:grpSpPr>
        <p:pic>
          <p:nvPicPr>
            <p:cNvPr id="23" name="図 22">
              <a:extLst>
                <a:ext uri="{FF2B5EF4-FFF2-40B4-BE49-F238E27FC236}">
                  <a16:creationId xmlns:a16="http://schemas.microsoft.com/office/drawing/2014/main" id="{75D7D49B-A922-9C4F-83C4-37E81EE3CC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4915" y="3643538"/>
              <a:ext cx="1967611" cy="400947"/>
            </a:xfrm>
            <a:prstGeom prst="rect">
              <a:avLst/>
            </a:prstGeom>
          </p:spPr>
        </p:pic>
        <p:sp>
          <p:nvSpPr>
            <p:cNvPr id="20" name="object 3">
              <a:extLst>
                <a:ext uri="{FF2B5EF4-FFF2-40B4-BE49-F238E27FC236}">
                  <a16:creationId xmlns:a16="http://schemas.microsoft.com/office/drawing/2014/main" id="{CBEF391D-BDE5-8B41-8F3D-9651326D7F4B}"/>
                </a:ext>
              </a:extLst>
            </p:cNvPr>
            <p:cNvSpPr/>
            <p:nvPr/>
          </p:nvSpPr>
          <p:spPr>
            <a:xfrm>
              <a:off x="4082132" y="1753387"/>
              <a:ext cx="4080893" cy="401722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grpSp>
      <p:sp>
        <p:nvSpPr>
          <p:cNvPr id="6" name="タイトル 5">
            <a:extLst>
              <a:ext uri="{FF2B5EF4-FFF2-40B4-BE49-F238E27FC236}">
                <a16:creationId xmlns:a16="http://schemas.microsoft.com/office/drawing/2014/main" id="{8C6F4C73-90D4-4F41-4692-EB8AFBE99EAD}"/>
              </a:ext>
            </a:extLst>
          </p:cNvPr>
          <p:cNvSpPr>
            <a:spLocks noGrp="1"/>
          </p:cNvSpPr>
          <p:nvPr>
            <p:ph type="title"/>
          </p:nvPr>
        </p:nvSpPr>
        <p:spPr/>
        <p:txBody>
          <a:bodyPr/>
          <a:lstStyle/>
          <a:p>
            <a:r>
              <a:rPr lang="ja-JP" altLang="en-US" dirty="0"/>
              <a:t>読まれる３要素と</a:t>
            </a:r>
            <a:br>
              <a:rPr lang="ja-JP" altLang="en-US" dirty="0"/>
            </a:br>
            <a:r>
              <a:rPr lang="ja-JP" altLang="en-US" dirty="0"/>
              <a:t>呼応する　　　　　　　 のネイティブアドタイアップ</a:t>
            </a:r>
          </a:p>
        </p:txBody>
      </p:sp>
      <p:pic>
        <p:nvPicPr>
          <p:cNvPr id="7" name="図 6">
            <a:extLst>
              <a:ext uri="{FF2B5EF4-FFF2-40B4-BE49-F238E27FC236}">
                <a16:creationId xmlns:a16="http://schemas.microsoft.com/office/drawing/2014/main" id="{43226DCE-E794-54FA-2990-0D49D38FB1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3861" y="406315"/>
            <a:ext cx="1697973" cy="346002"/>
          </a:xfrm>
          <a:prstGeom prst="rect">
            <a:avLst/>
          </a:prstGeom>
        </p:spPr>
      </p:pic>
      <p:sp>
        <p:nvSpPr>
          <p:cNvPr id="9" name="object 5">
            <a:extLst>
              <a:ext uri="{FF2B5EF4-FFF2-40B4-BE49-F238E27FC236}">
                <a16:creationId xmlns:a16="http://schemas.microsoft.com/office/drawing/2014/main" id="{60EA7C1A-F93E-2879-8D1E-C132072079C0}"/>
              </a:ext>
            </a:extLst>
          </p:cNvPr>
          <p:cNvSpPr txBox="1"/>
          <p:nvPr/>
        </p:nvSpPr>
        <p:spPr>
          <a:xfrm>
            <a:off x="1715324" y="838522"/>
            <a:ext cx="8388802" cy="260584"/>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20000"/>
              </a:lnSpc>
              <a:spcBef>
                <a:spcPts val="130"/>
              </a:spcBef>
            </a:pPr>
            <a:r>
              <a:rPr lang="ja-JP" altLang="en-US" sz="1400" b="1" spc="15" dirty="0">
                <a:latin typeface="+mn-ea"/>
                <a:cs typeface="游ゴシック体 ボールド"/>
              </a:rPr>
              <a:t>３要素を押さえることによる、ネイティブアドタイアップの効果を最大化</a:t>
            </a:r>
          </a:p>
        </p:txBody>
      </p:sp>
      <p:sp>
        <p:nvSpPr>
          <p:cNvPr id="13" name="スライド番号プレースホルダー 12">
            <a:extLst>
              <a:ext uri="{FF2B5EF4-FFF2-40B4-BE49-F238E27FC236}">
                <a16:creationId xmlns:a16="http://schemas.microsoft.com/office/drawing/2014/main" id="{B1CAA664-7FDC-4244-8A57-F89899C45710}"/>
              </a:ext>
            </a:extLst>
          </p:cNvPr>
          <p:cNvSpPr>
            <a:spLocks noGrp="1"/>
          </p:cNvSpPr>
          <p:nvPr>
            <p:ph type="sldNum" sz="quarter" idx="7"/>
          </p:nvPr>
        </p:nvSpPr>
        <p:spPr/>
        <p:txBody>
          <a:bodyPr/>
          <a:lstStyle/>
          <a:p>
            <a:fld id="{B6F15528-21DE-4FAA-801E-634DDDAF4B2B}" type="slidenum">
              <a:rPr lang="en-US" altLang="ja-JP" smtClean="0"/>
              <a:pPr/>
              <a:t>14</a:t>
            </a:fld>
            <a:endParaRPr lang="en-US" altLang="ja-JP" dirty="0"/>
          </a:p>
        </p:txBody>
      </p:sp>
    </p:spTree>
    <p:extLst>
      <p:ext uri="{BB962C8B-B14F-4D97-AF65-F5344CB8AC3E}">
        <p14:creationId xmlns:p14="http://schemas.microsoft.com/office/powerpoint/2010/main" val="3854827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2020841-6A33-4021-A0B5-7038BA5014EA}"/>
              </a:ext>
            </a:extLst>
          </p:cNvPr>
          <p:cNvSpPr/>
          <p:nvPr/>
        </p:nvSpPr>
        <p:spPr>
          <a:xfrm>
            <a:off x="4404363" y="1001122"/>
            <a:ext cx="3383275" cy="291600"/>
          </a:xfrm>
          <a:custGeom>
            <a:avLst/>
            <a:gdLst/>
            <a:ahLst/>
            <a:cxnLst/>
            <a:rect l="l" t="t" r="r" b="b"/>
            <a:pathLst>
              <a:path w="3672204" h="252094">
                <a:moveTo>
                  <a:pt x="3609924" y="0"/>
                </a:moveTo>
                <a:lnTo>
                  <a:pt x="62077" y="0"/>
                </a:lnTo>
                <a:lnTo>
                  <a:pt x="37970" y="4899"/>
                </a:lnTo>
                <a:lnTo>
                  <a:pt x="18232" y="18237"/>
                </a:lnTo>
                <a:lnTo>
                  <a:pt x="4897" y="37976"/>
                </a:lnTo>
                <a:lnTo>
                  <a:pt x="0" y="62077"/>
                </a:lnTo>
                <a:lnTo>
                  <a:pt x="0" y="189928"/>
                </a:lnTo>
                <a:lnTo>
                  <a:pt x="4897" y="214029"/>
                </a:lnTo>
                <a:lnTo>
                  <a:pt x="18232" y="233768"/>
                </a:lnTo>
                <a:lnTo>
                  <a:pt x="37970" y="247107"/>
                </a:lnTo>
                <a:lnTo>
                  <a:pt x="62077" y="252006"/>
                </a:lnTo>
                <a:lnTo>
                  <a:pt x="3609924" y="252006"/>
                </a:lnTo>
                <a:lnTo>
                  <a:pt x="3634030" y="247107"/>
                </a:lnTo>
                <a:lnTo>
                  <a:pt x="3653769" y="233768"/>
                </a:lnTo>
                <a:lnTo>
                  <a:pt x="3667104" y="214029"/>
                </a:lnTo>
                <a:lnTo>
                  <a:pt x="3672001" y="189928"/>
                </a:lnTo>
                <a:lnTo>
                  <a:pt x="3672001" y="62077"/>
                </a:lnTo>
                <a:lnTo>
                  <a:pt x="3667104" y="37976"/>
                </a:lnTo>
                <a:lnTo>
                  <a:pt x="3653769" y="18237"/>
                </a:lnTo>
                <a:lnTo>
                  <a:pt x="3634030" y="4899"/>
                </a:lnTo>
                <a:lnTo>
                  <a:pt x="3609924" y="0"/>
                </a:lnTo>
                <a:close/>
              </a:path>
            </a:pathLst>
          </a:custGeom>
          <a:solidFill>
            <a:srgbClr val="00A8D9"/>
          </a:solidFill>
        </p:spPr>
        <p:txBody>
          <a:bodyPr wrap="square" lIns="0" tIns="0" rIns="0" bIns="0" rtlCol="0"/>
          <a:lstStyle/>
          <a:p>
            <a:endParaRPr>
              <a:latin typeface="+mn-ea"/>
            </a:endParaRPr>
          </a:p>
        </p:txBody>
      </p:sp>
      <p:sp>
        <p:nvSpPr>
          <p:cNvPr id="14" name="object 3">
            <a:extLst>
              <a:ext uri="{FF2B5EF4-FFF2-40B4-BE49-F238E27FC236}">
                <a16:creationId xmlns:a16="http://schemas.microsoft.com/office/drawing/2014/main" id="{D54F9118-D477-4C7D-BD26-51935DC67081}"/>
              </a:ext>
            </a:extLst>
          </p:cNvPr>
          <p:cNvSpPr/>
          <p:nvPr/>
        </p:nvSpPr>
        <p:spPr>
          <a:xfrm>
            <a:off x="934455" y="1001122"/>
            <a:ext cx="3383275" cy="288254"/>
          </a:xfrm>
          <a:custGeom>
            <a:avLst/>
            <a:gdLst/>
            <a:ahLst/>
            <a:cxnLst/>
            <a:rect l="l" t="t" r="r" b="b"/>
            <a:pathLst>
              <a:path w="3672204" h="252094">
                <a:moveTo>
                  <a:pt x="3609924" y="0"/>
                </a:moveTo>
                <a:lnTo>
                  <a:pt x="62077" y="0"/>
                </a:lnTo>
                <a:lnTo>
                  <a:pt x="37970" y="4899"/>
                </a:lnTo>
                <a:lnTo>
                  <a:pt x="18232" y="18237"/>
                </a:lnTo>
                <a:lnTo>
                  <a:pt x="4897" y="37976"/>
                </a:lnTo>
                <a:lnTo>
                  <a:pt x="0" y="62077"/>
                </a:lnTo>
                <a:lnTo>
                  <a:pt x="0" y="189928"/>
                </a:lnTo>
                <a:lnTo>
                  <a:pt x="4897" y="214029"/>
                </a:lnTo>
                <a:lnTo>
                  <a:pt x="18232" y="233768"/>
                </a:lnTo>
                <a:lnTo>
                  <a:pt x="37970" y="247107"/>
                </a:lnTo>
                <a:lnTo>
                  <a:pt x="62077" y="252006"/>
                </a:lnTo>
                <a:lnTo>
                  <a:pt x="3609924" y="252006"/>
                </a:lnTo>
                <a:lnTo>
                  <a:pt x="3634030" y="247107"/>
                </a:lnTo>
                <a:lnTo>
                  <a:pt x="3653769" y="233768"/>
                </a:lnTo>
                <a:lnTo>
                  <a:pt x="3667104" y="214029"/>
                </a:lnTo>
                <a:lnTo>
                  <a:pt x="3672001" y="189928"/>
                </a:lnTo>
                <a:lnTo>
                  <a:pt x="3672001" y="62077"/>
                </a:lnTo>
                <a:lnTo>
                  <a:pt x="3667104" y="37976"/>
                </a:lnTo>
                <a:lnTo>
                  <a:pt x="3653769" y="18237"/>
                </a:lnTo>
                <a:lnTo>
                  <a:pt x="3634030" y="4899"/>
                </a:lnTo>
                <a:lnTo>
                  <a:pt x="3609924" y="0"/>
                </a:lnTo>
                <a:close/>
              </a:path>
            </a:pathLst>
          </a:custGeom>
          <a:solidFill>
            <a:srgbClr val="00A8D9"/>
          </a:solidFill>
        </p:spPr>
        <p:txBody>
          <a:bodyPr wrap="square" lIns="0" tIns="0" rIns="0" bIns="0" rtlCol="0"/>
          <a:lstStyle/>
          <a:p>
            <a:endParaRPr>
              <a:latin typeface="+mn-ea"/>
            </a:endParaRPr>
          </a:p>
        </p:txBody>
      </p:sp>
      <p:sp>
        <p:nvSpPr>
          <p:cNvPr id="20" name="object 3">
            <a:extLst>
              <a:ext uri="{FF2B5EF4-FFF2-40B4-BE49-F238E27FC236}">
                <a16:creationId xmlns:a16="http://schemas.microsoft.com/office/drawing/2014/main" id="{42CA1875-03E7-47E3-93E6-580B3F7C39B8}"/>
              </a:ext>
            </a:extLst>
          </p:cNvPr>
          <p:cNvSpPr/>
          <p:nvPr/>
        </p:nvSpPr>
        <p:spPr>
          <a:xfrm>
            <a:off x="7874271" y="1001122"/>
            <a:ext cx="3383275" cy="313493"/>
          </a:xfrm>
          <a:custGeom>
            <a:avLst/>
            <a:gdLst/>
            <a:ahLst/>
            <a:cxnLst/>
            <a:rect l="l" t="t" r="r" b="b"/>
            <a:pathLst>
              <a:path w="3672204" h="252094">
                <a:moveTo>
                  <a:pt x="3609924" y="0"/>
                </a:moveTo>
                <a:lnTo>
                  <a:pt x="62077" y="0"/>
                </a:lnTo>
                <a:lnTo>
                  <a:pt x="37970" y="4899"/>
                </a:lnTo>
                <a:lnTo>
                  <a:pt x="18232" y="18237"/>
                </a:lnTo>
                <a:lnTo>
                  <a:pt x="4897" y="37976"/>
                </a:lnTo>
                <a:lnTo>
                  <a:pt x="0" y="62077"/>
                </a:lnTo>
                <a:lnTo>
                  <a:pt x="0" y="189928"/>
                </a:lnTo>
                <a:lnTo>
                  <a:pt x="4897" y="214029"/>
                </a:lnTo>
                <a:lnTo>
                  <a:pt x="18232" y="233768"/>
                </a:lnTo>
                <a:lnTo>
                  <a:pt x="37970" y="247107"/>
                </a:lnTo>
                <a:lnTo>
                  <a:pt x="62077" y="252006"/>
                </a:lnTo>
                <a:lnTo>
                  <a:pt x="3609924" y="252006"/>
                </a:lnTo>
                <a:lnTo>
                  <a:pt x="3634030" y="247107"/>
                </a:lnTo>
                <a:lnTo>
                  <a:pt x="3653769" y="233768"/>
                </a:lnTo>
                <a:lnTo>
                  <a:pt x="3667104" y="214029"/>
                </a:lnTo>
                <a:lnTo>
                  <a:pt x="3672001" y="189928"/>
                </a:lnTo>
                <a:lnTo>
                  <a:pt x="3672001" y="62077"/>
                </a:lnTo>
                <a:lnTo>
                  <a:pt x="3667104" y="37976"/>
                </a:lnTo>
                <a:lnTo>
                  <a:pt x="3653769" y="18237"/>
                </a:lnTo>
                <a:lnTo>
                  <a:pt x="3634030" y="4899"/>
                </a:lnTo>
                <a:lnTo>
                  <a:pt x="3609924" y="0"/>
                </a:lnTo>
                <a:close/>
              </a:path>
            </a:pathLst>
          </a:custGeom>
          <a:solidFill>
            <a:srgbClr val="00A8D9"/>
          </a:solidFill>
        </p:spPr>
        <p:txBody>
          <a:bodyPr wrap="square" lIns="0" tIns="0" rIns="0" bIns="0" rtlCol="0"/>
          <a:lstStyle/>
          <a:p>
            <a:endParaRPr>
              <a:latin typeface="+mn-ea"/>
            </a:endParaRPr>
          </a:p>
        </p:txBody>
      </p:sp>
      <p:sp>
        <p:nvSpPr>
          <p:cNvPr id="6" name="object 3">
            <a:extLst>
              <a:ext uri="{FF2B5EF4-FFF2-40B4-BE49-F238E27FC236}">
                <a16:creationId xmlns:a16="http://schemas.microsoft.com/office/drawing/2014/main" id="{E0751F94-F430-447E-8F79-B5B19BFB79A1}"/>
              </a:ext>
            </a:extLst>
          </p:cNvPr>
          <p:cNvSpPr/>
          <p:nvPr/>
        </p:nvSpPr>
        <p:spPr>
          <a:xfrm>
            <a:off x="4545335" y="3290091"/>
            <a:ext cx="3101330" cy="305294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grpSp>
        <p:nvGrpSpPr>
          <p:cNvPr id="16" name="グループ化 15">
            <a:extLst>
              <a:ext uri="{FF2B5EF4-FFF2-40B4-BE49-F238E27FC236}">
                <a16:creationId xmlns:a16="http://schemas.microsoft.com/office/drawing/2014/main" id="{0227317C-FB3B-48CB-95F8-74B767285C7B}"/>
              </a:ext>
            </a:extLst>
          </p:cNvPr>
          <p:cNvGrpSpPr/>
          <p:nvPr/>
        </p:nvGrpSpPr>
        <p:grpSpPr>
          <a:xfrm>
            <a:off x="1455962" y="1377442"/>
            <a:ext cx="2395758" cy="1461818"/>
            <a:chOff x="678728" y="1887316"/>
            <a:chExt cx="3359769" cy="2050028"/>
          </a:xfrm>
        </p:grpSpPr>
        <p:sp>
          <p:nvSpPr>
            <p:cNvPr id="7" name="object 2">
              <a:extLst>
                <a:ext uri="{FF2B5EF4-FFF2-40B4-BE49-F238E27FC236}">
                  <a16:creationId xmlns:a16="http://schemas.microsoft.com/office/drawing/2014/main" id="{FCCF7824-A544-4A98-976C-9CB0587E2BF4}"/>
                </a:ext>
              </a:extLst>
            </p:cNvPr>
            <p:cNvSpPr/>
            <p:nvPr/>
          </p:nvSpPr>
          <p:spPr>
            <a:xfrm>
              <a:off x="678728" y="1887316"/>
              <a:ext cx="3359769" cy="205002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none" lIns="0" tIns="0" rIns="0" bIns="0" rtlCol="0"/>
            <a:lstStyle/>
            <a:p>
              <a:endParaRPr>
                <a:latin typeface="+mn-ea"/>
              </a:endParaRPr>
            </a:p>
          </p:txBody>
        </p:sp>
        <p:sp>
          <p:nvSpPr>
            <p:cNvPr id="8" name="object 8">
              <a:extLst>
                <a:ext uri="{FF2B5EF4-FFF2-40B4-BE49-F238E27FC236}">
                  <a16:creationId xmlns:a16="http://schemas.microsoft.com/office/drawing/2014/main" id="{5FF74BD2-C2C7-41FB-985F-12F6F6B5955B}"/>
                </a:ext>
              </a:extLst>
            </p:cNvPr>
            <p:cNvSpPr txBox="1"/>
            <p:nvPr/>
          </p:nvSpPr>
          <p:spPr>
            <a:xfrm>
              <a:off x="2839268" y="3116122"/>
              <a:ext cx="832248" cy="239300"/>
            </a:xfrm>
            <a:prstGeom prst="rect">
              <a:avLst/>
            </a:prstGeom>
          </p:spPr>
          <p:txBody>
            <a:bodyPr vert="horz" wrap="none" lIns="0" tIns="14604" rIns="0" bIns="0" rtlCol="0">
              <a:spAutoFit/>
            </a:bodyPr>
            <a:lstStyle/>
            <a:p>
              <a:pPr marL="12700">
                <a:spcBef>
                  <a:spcPts val="114"/>
                </a:spcBef>
              </a:pPr>
              <a:r>
                <a:rPr sz="900" b="1" spc="114" dirty="0">
                  <a:solidFill>
                    <a:srgbClr val="F39FAC"/>
                  </a:solidFill>
                  <a:latin typeface="+mn-ea"/>
                  <a:cs typeface="游ゴシック体 ボールド"/>
                </a:rPr>
                <a:t>対面取材</a:t>
              </a:r>
              <a:endParaRPr sz="900" b="1" dirty="0">
                <a:latin typeface="+mn-ea"/>
                <a:cs typeface="游ゴシック体 ボールド"/>
              </a:endParaRPr>
            </a:p>
          </p:txBody>
        </p:sp>
        <p:sp>
          <p:nvSpPr>
            <p:cNvPr id="9" name="object 9">
              <a:extLst>
                <a:ext uri="{FF2B5EF4-FFF2-40B4-BE49-F238E27FC236}">
                  <a16:creationId xmlns:a16="http://schemas.microsoft.com/office/drawing/2014/main" id="{B2A7C679-5559-4267-804B-39DD9E4BDF6F}"/>
                </a:ext>
              </a:extLst>
            </p:cNvPr>
            <p:cNvSpPr txBox="1"/>
            <p:nvPr/>
          </p:nvSpPr>
          <p:spPr>
            <a:xfrm>
              <a:off x="1162451" y="2410182"/>
              <a:ext cx="832248" cy="239300"/>
            </a:xfrm>
            <a:prstGeom prst="rect">
              <a:avLst/>
            </a:prstGeom>
          </p:spPr>
          <p:txBody>
            <a:bodyPr vert="horz" wrap="none" lIns="0" tIns="14604" rIns="0" bIns="0" rtlCol="0">
              <a:spAutoFit/>
            </a:bodyPr>
            <a:lstStyle/>
            <a:p>
              <a:pPr marL="12700">
                <a:spcBef>
                  <a:spcPts val="114"/>
                </a:spcBef>
              </a:pPr>
              <a:r>
                <a:rPr sz="900" b="1" spc="114" dirty="0">
                  <a:solidFill>
                    <a:srgbClr val="F7B738"/>
                  </a:solidFill>
                  <a:latin typeface="+mn-ea"/>
                  <a:cs typeface="游ゴシック体 ボールド"/>
                </a:rPr>
                <a:t>現場</a:t>
              </a:r>
              <a:r>
                <a:rPr sz="900" b="1" spc="114" dirty="0">
                  <a:solidFill>
                    <a:srgbClr val="F6B638"/>
                  </a:solidFill>
                  <a:latin typeface="+mn-ea"/>
                  <a:cs typeface="游ゴシック体 ボールド"/>
                </a:rPr>
                <a:t>取材</a:t>
              </a:r>
              <a:endParaRPr sz="900" b="1" dirty="0">
                <a:latin typeface="+mn-ea"/>
                <a:cs typeface="游ゴシック体 ボールド"/>
              </a:endParaRPr>
            </a:p>
          </p:txBody>
        </p:sp>
      </p:grpSp>
      <p:sp>
        <p:nvSpPr>
          <p:cNvPr id="10" name="object 4">
            <a:extLst>
              <a:ext uri="{FF2B5EF4-FFF2-40B4-BE49-F238E27FC236}">
                <a16:creationId xmlns:a16="http://schemas.microsoft.com/office/drawing/2014/main" id="{7D08CF02-4E02-496C-84E1-ECEC9C1E259E}"/>
              </a:ext>
            </a:extLst>
          </p:cNvPr>
          <p:cNvSpPr txBox="1"/>
          <p:nvPr/>
        </p:nvSpPr>
        <p:spPr>
          <a:xfrm>
            <a:off x="6463719" y="1427250"/>
            <a:ext cx="1593936" cy="355225"/>
          </a:xfrm>
          <a:prstGeom prst="rect">
            <a:avLst/>
          </a:prstGeom>
        </p:spPr>
        <p:txBody>
          <a:bodyPr vert="horz" wrap="square" lIns="0" tIns="16510" rIns="0" bIns="0" rtlCol="0">
            <a:spAutoFit/>
          </a:bodyPr>
          <a:lstStyle/>
          <a:p>
            <a:pPr marL="12700">
              <a:spcBef>
                <a:spcPts val="130"/>
              </a:spcBef>
            </a:pPr>
            <a:r>
              <a:rPr sz="1100" b="1" spc="25" dirty="0">
                <a:solidFill>
                  <a:srgbClr val="FFFFFF"/>
                </a:solidFill>
                <a:latin typeface="+mn-ea"/>
                <a:cs typeface="游ゴシック体 ボールド"/>
              </a:rPr>
              <a:t>全国に広がる取材ネットワーク</a:t>
            </a:r>
            <a:endParaRPr sz="1100" b="1" dirty="0">
              <a:latin typeface="+mn-ea"/>
              <a:cs typeface="游ゴシック体 ボールド"/>
            </a:endParaRPr>
          </a:p>
        </p:txBody>
      </p:sp>
      <p:sp>
        <p:nvSpPr>
          <p:cNvPr id="12" name="object 4">
            <a:extLst>
              <a:ext uri="{FF2B5EF4-FFF2-40B4-BE49-F238E27FC236}">
                <a16:creationId xmlns:a16="http://schemas.microsoft.com/office/drawing/2014/main" id="{3BA0D5ED-D0D8-477E-A7A3-29A19B7B0ECA}"/>
              </a:ext>
            </a:extLst>
          </p:cNvPr>
          <p:cNvSpPr txBox="1"/>
          <p:nvPr/>
        </p:nvSpPr>
        <p:spPr>
          <a:xfrm>
            <a:off x="4980728" y="1069338"/>
            <a:ext cx="2230545" cy="178254"/>
          </a:xfrm>
          <a:prstGeom prst="rect">
            <a:avLst/>
          </a:prstGeom>
        </p:spPr>
        <p:txBody>
          <a:bodyPr vert="horz" wrap="square" lIns="0" tIns="16510" rIns="0" bIns="0" rtlCol="0">
            <a:spAutoFit/>
          </a:bodyPr>
          <a:lstStyle/>
          <a:p>
            <a:pPr marL="12700" algn="ctr">
              <a:spcBef>
                <a:spcPts val="130"/>
              </a:spcBef>
            </a:pPr>
            <a:r>
              <a:rPr sz="1050" b="1" spc="25" dirty="0">
                <a:solidFill>
                  <a:srgbClr val="FFFFFF"/>
                </a:solidFill>
                <a:latin typeface="+mn-ea"/>
                <a:cs typeface="游ゴシック体 ボールド"/>
              </a:rPr>
              <a:t>全国に広がる取材ネットワーク</a:t>
            </a:r>
            <a:endParaRPr sz="1050" b="1" dirty="0">
              <a:latin typeface="+mn-ea"/>
              <a:cs typeface="游ゴシック体 ボールド"/>
            </a:endParaRPr>
          </a:p>
        </p:txBody>
      </p:sp>
      <p:sp>
        <p:nvSpPr>
          <p:cNvPr id="13" name="object 7">
            <a:extLst>
              <a:ext uri="{FF2B5EF4-FFF2-40B4-BE49-F238E27FC236}">
                <a16:creationId xmlns:a16="http://schemas.microsoft.com/office/drawing/2014/main" id="{41AAB0C5-CD2D-4D5C-953D-076C0BF182E9}"/>
              </a:ext>
            </a:extLst>
          </p:cNvPr>
          <p:cNvSpPr/>
          <p:nvPr/>
        </p:nvSpPr>
        <p:spPr>
          <a:xfrm>
            <a:off x="4834693" y="1314615"/>
            <a:ext cx="2395757" cy="164079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15" name="object 4">
            <a:extLst>
              <a:ext uri="{FF2B5EF4-FFF2-40B4-BE49-F238E27FC236}">
                <a16:creationId xmlns:a16="http://schemas.microsoft.com/office/drawing/2014/main" id="{0EE22F50-FF50-4EE2-8356-3F3F86652973}"/>
              </a:ext>
            </a:extLst>
          </p:cNvPr>
          <p:cNvSpPr txBox="1"/>
          <p:nvPr/>
        </p:nvSpPr>
        <p:spPr>
          <a:xfrm>
            <a:off x="1277954" y="1069338"/>
            <a:ext cx="2696276" cy="178254"/>
          </a:xfrm>
          <a:prstGeom prst="rect">
            <a:avLst/>
          </a:prstGeom>
        </p:spPr>
        <p:txBody>
          <a:bodyPr vert="horz" wrap="square" lIns="0" tIns="16510" rIns="0" bIns="0" rtlCol="0">
            <a:spAutoFit/>
          </a:bodyPr>
          <a:lstStyle/>
          <a:p>
            <a:pPr marL="12700" algn="ctr">
              <a:spcBef>
                <a:spcPts val="130"/>
              </a:spcBef>
            </a:pPr>
            <a:r>
              <a:rPr lang="ja-JP" altLang="en-US" sz="1050" b="1" spc="25" dirty="0">
                <a:solidFill>
                  <a:srgbClr val="FFFFFF"/>
                </a:solidFill>
                <a:latin typeface="+mn-ea"/>
                <a:cs typeface="游ゴシック体 ボールド"/>
              </a:rPr>
              <a:t>朝日新聞社のノウハウを活かした取材力</a:t>
            </a:r>
          </a:p>
        </p:txBody>
      </p:sp>
      <p:sp>
        <p:nvSpPr>
          <p:cNvPr id="17" name="object 2">
            <a:extLst>
              <a:ext uri="{FF2B5EF4-FFF2-40B4-BE49-F238E27FC236}">
                <a16:creationId xmlns:a16="http://schemas.microsoft.com/office/drawing/2014/main" id="{0BE4D6E0-70B6-4F5A-B61D-9B8991479E8F}"/>
              </a:ext>
            </a:extLst>
          </p:cNvPr>
          <p:cNvSpPr txBox="1"/>
          <p:nvPr/>
        </p:nvSpPr>
        <p:spPr>
          <a:xfrm>
            <a:off x="9876971" y="1416712"/>
            <a:ext cx="1366060" cy="728597"/>
          </a:xfrm>
          <a:prstGeom prst="rect">
            <a:avLst/>
          </a:prstGeom>
        </p:spPr>
        <p:txBody>
          <a:bodyPr vert="horz" wrap="square" lIns="0" tIns="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gn="just">
              <a:lnSpc>
                <a:spcPct val="120000"/>
              </a:lnSpc>
              <a:spcBef>
                <a:spcPts val="130"/>
              </a:spcBef>
            </a:pPr>
            <a:r>
              <a:rPr lang="ja-JP" altLang="en-US" sz="1000" dirty="0">
                <a:solidFill>
                  <a:schemeClr val="tx2">
                    <a:lumMod val="75000"/>
                  </a:schemeClr>
                </a:solidFill>
                <a:latin typeface="+mn-ea"/>
                <a:cs typeface="游ゴシック体 ボールド"/>
              </a:rPr>
              <a:t>医学部卒の経歴を持つ編集部員</a:t>
            </a:r>
            <a:r>
              <a:rPr lang="ja-JP" altLang="en-US" sz="1000">
                <a:solidFill>
                  <a:schemeClr val="tx2">
                    <a:lumMod val="75000"/>
                  </a:schemeClr>
                </a:solidFill>
                <a:latin typeface="+mn-ea"/>
                <a:cs typeface="游ゴシック体 ボールド"/>
              </a:rPr>
              <a:t>が、科学的</a:t>
            </a:r>
            <a:r>
              <a:rPr lang="ja-JP" altLang="en-US" sz="1000" dirty="0">
                <a:solidFill>
                  <a:schemeClr val="tx2">
                    <a:lumMod val="75000"/>
                  </a:schemeClr>
                </a:solidFill>
                <a:latin typeface="+mn-ea"/>
                <a:cs typeface="游ゴシック体 ボールド"/>
              </a:rPr>
              <a:t>な根拠を交えて自分</a:t>
            </a:r>
            <a:r>
              <a:rPr lang="ja-JP" altLang="en-US" sz="1000">
                <a:solidFill>
                  <a:schemeClr val="tx2">
                    <a:lumMod val="75000"/>
                  </a:schemeClr>
                </a:solidFill>
                <a:latin typeface="+mn-ea"/>
                <a:cs typeface="游ゴシック体 ボールド"/>
              </a:rPr>
              <a:t>のダイエット体験</a:t>
            </a:r>
            <a:r>
              <a:rPr lang="ja-JP" altLang="en-US" sz="1000" dirty="0">
                <a:solidFill>
                  <a:schemeClr val="tx2">
                    <a:lumMod val="75000"/>
                  </a:schemeClr>
                </a:solidFill>
                <a:latin typeface="+mn-ea"/>
                <a:cs typeface="游ゴシック体 ボールド"/>
              </a:rPr>
              <a:t>を掲載</a:t>
            </a:r>
          </a:p>
        </p:txBody>
      </p:sp>
      <p:grpSp>
        <p:nvGrpSpPr>
          <p:cNvPr id="57" name="グループ化 56">
            <a:extLst>
              <a:ext uri="{FF2B5EF4-FFF2-40B4-BE49-F238E27FC236}">
                <a16:creationId xmlns:a16="http://schemas.microsoft.com/office/drawing/2014/main" id="{D7286B92-0ED4-4799-9D0E-13190C4DA701}"/>
              </a:ext>
            </a:extLst>
          </p:cNvPr>
          <p:cNvGrpSpPr/>
          <p:nvPr/>
        </p:nvGrpSpPr>
        <p:grpSpPr>
          <a:xfrm>
            <a:off x="7955466" y="1409547"/>
            <a:ext cx="1837091" cy="1236447"/>
            <a:chOff x="7686403" y="956626"/>
            <a:chExt cx="2151677" cy="1448178"/>
          </a:xfrm>
        </p:grpSpPr>
        <p:pic>
          <p:nvPicPr>
            <p:cNvPr id="18" name="図 17">
              <a:extLst>
                <a:ext uri="{FF2B5EF4-FFF2-40B4-BE49-F238E27FC236}">
                  <a16:creationId xmlns:a16="http://schemas.microsoft.com/office/drawing/2014/main" id="{0FCB2368-A2B1-492A-B7BB-D3C95F4B12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86403" y="956626"/>
              <a:ext cx="2112577" cy="1443600"/>
            </a:xfrm>
            <a:prstGeom prst="rect">
              <a:avLst/>
            </a:prstGeom>
          </p:spPr>
        </p:pic>
        <p:pic>
          <p:nvPicPr>
            <p:cNvPr id="19" name="図 18">
              <a:extLst>
                <a:ext uri="{FF2B5EF4-FFF2-40B4-BE49-F238E27FC236}">
                  <a16:creationId xmlns:a16="http://schemas.microsoft.com/office/drawing/2014/main" id="{C19DD31F-F00F-4C47-A1B8-9AB4743416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37271" y="2103995"/>
              <a:ext cx="300809" cy="300809"/>
            </a:xfrm>
            <a:prstGeom prst="rect">
              <a:avLst/>
            </a:prstGeom>
          </p:spPr>
        </p:pic>
      </p:grpSp>
      <p:sp>
        <p:nvSpPr>
          <p:cNvPr id="21" name="object 4">
            <a:extLst>
              <a:ext uri="{FF2B5EF4-FFF2-40B4-BE49-F238E27FC236}">
                <a16:creationId xmlns:a16="http://schemas.microsoft.com/office/drawing/2014/main" id="{94C49466-DD7B-4ADC-AE74-A0B348BEB264}"/>
              </a:ext>
            </a:extLst>
          </p:cNvPr>
          <p:cNvSpPr txBox="1"/>
          <p:nvPr/>
        </p:nvSpPr>
        <p:spPr>
          <a:xfrm>
            <a:off x="7899064" y="1069338"/>
            <a:ext cx="3343967" cy="178254"/>
          </a:xfrm>
          <a:prstGeom prst="rect">
            <a:avLst/>
          </a:prstGeom>
        </p:spPr>
        <p:txBody>
          <a:bodyPr vert="horz" wrap="square" lIns="0" tIns="16510" rIns="0" bIns="0" rtlCol="0">
            <a:spAutoFit/>
          </a:bodyPr>
          <a:lstStyle/>
          <a:p>
            <a:pPr marL="12700" algn="ctr">
              <a:spcBef>
                <a:spcPts val="130"/>
              </a:spcBef>
            </a:pPr>
            <a:r>
              <a:rPr lang="ja-JP" altLang="en-US" sz="1050" b="1" spc="25" dirty="0">
                <a:solidFill>
                  <a:srgbClr val="FFFFFF"/>
                </a:solidFill>
                <a:latin typeface="+mn-ea"/>
                <a:cs typeface="游ゴシック体 ボールド"/>
              </a:rPr>
              <a:t>「専門的な知見」がおもしろいと</a:t>
            </a:r>
            <a:r>
              <a:rPr lang="en-US" altLang="ja-JP" sz="1050" b="1" spc="25" dirty="0">
                <a:solidFill>
                  <a:srgbClr val="FFFFFF"/>
                </a:solidFill>
                <a:latin typeface="+mn-ea"/>
                <a:cs typeface="游ゴシック体 ボールド"/>
              </a:rPr>
              <a:t>SNS</a:t>
            </a:r>
            <a:r>
              <a:rPr lang="ja-JP" altLang="en-US" sz="1050" b="1" spc="25" dirty="0">
                <a:solidFill>
                  <a:srgbClr val="FFFFFF"/>
                </a:solidFill>
                <a:latin typeface="+mn-ea"/>
                <a:cs typeface="游ゴシック体 ボールド"/>
              </a:rPr>
              <a:t>で話題に！</a:t>
            </a:r>
          </a:p>
        </p:txBody>
      </p:sp>
      <p:sp>
        <p:nvSpPr>
          <p:cNvPr id="22" name="object 3">
            <a:extLst>
              <a:ext uri="{FF2B5EF4-FFF2-40B4-BE49-F238E27FC236}">
                <a16:creationId xmlns:a16="http://schemas.microsoft.com/office/drawing/2014/main" id="{517F3B61-D1CA-4589-9459-C4F779E1780A}"/>
              </a:ext>
            </a:extLst>
          </p:cNvPr>
          <p:cNvSpPr/>
          <p:nvPr/>
        </p:nvSpPr>
        <p:spPr>
          <a:xfrm>
            <a:off x="8142210" y="3271800"/>
            <a:ext cx="3185009" cy="309600"/>
          </a:xfrm>
          <a:custGeom>
            <a:avLst/>
            <a:gdLst/>
            <a:ahLst/>
            <a:cxnLst/>
            <a:rect l="l" t="t" r="r" b="b"/>
            <a:pathLst>
              <a:path w="3672204" h="252094">
                <a:moveTo>
                  <a:pt x="3609924" y="0"/>
                </a:moveTo>
                <a:lnTo>
                  <a:pt x="62077" y="0"/>
                </a:lnTo>
                <a:lnTo>
                  <a:pt x="37970" y="4899"/>
                </a:lnTo>
                <a:lnTo>
                  <a:pt x="18232" y="18237"/>
                </a:lnTo>
                <a:lnTo>
                  <a:pt x="4897" y="37976"/>
                </a:lnTo>
                <a:lnTo>
                  <a:pt x="0" y="62077"/>
                </a:lnTo>
                <a:lnTo>
                  <a:pt x="0" y="189928"/>
                </a:lnTo>
                <a:lnTo>
                  <a:pt x="4897" y="214029"/>
                </a:lnTo>
                <a:lnTo>
                  <a:pt x="18232" y="233768"/>
                </a:lnTo>
                <a:lnTo>
                  <a:pt x="37970" y="247107"/>
                </a:lnTo>
                <a:lnTo>
                  <a:pt x="62077" y="252006"/>
                </a:lnTo>
                <a:lnTo>
                  <a:pt x="3609924" y="252006"/>
                </a:lnTo>
                <a:lnTo>
                  <a:pt x="3634030" y="247107"/>
                </a:lnTo>
                <a:lnTo>
                  <a:pt x="3653769" y="233768"/>
                </a:lnTo>
                <a:lnTo>
                  <a:pt x="3667104" y="214029"/>
                </a:lnTo>
                <a:lnTo>
                  <a:pt x="3672001" y="189928"/>
                </a:lnTo>
                <a:lnTo>
                  <a:pt x="3672001" y="62077"/>
                </a:lnTo>
                <a:lnTo>
                  <a:pt x="3667104" y="37976"/>
                </a:lnTo>
                <a:lnTo>
                  <a:pt x="3653769" y="18237"/>
                </a:lnTo>
                <a:lnTo>
                  <a:pt x="3634030" y="4899"/>
                </a:lnTo>
                <a:lnTo>
                  <a:pt x="3609924" y="0"/>
                </a:lnTo>
                <a:close/>
              </a:path>
            </a:pathLst>
          </a:custGeom>
          <a:solidFill>
            <a:srgbClr val="00A8D9"/>
          </a:solidFill>
        </p:spPr>
        <p:txBody>
          <a:bodyPr wrap="square" lIns="0" tIns="0" rIns="0" bIns="0" rtlCol="0"/>
          <a:lstStyle/>
          <a:p>
            <a:endParaRPr>
              <a:latin typeface="+mn-ea"/>
            </a:endParaRPr>
          </a:p>
        </p:txBody>
      </p:sp>
      <p:sp>
        <p:nvSpPr>
          <p:cNvPr id="23" name="object 4">
            <a:extLst>
              <a:ext uri="{FF2B5EF4-FFF2-40B4-BE49-F238E27FC236}">
                <a16:creationId xmlns:a16="http://schemas.microsoft.com/office/drawing/2014/main" id="{8A4A3D12-B3D4-4D1B-8C1B-904E90274919}"/>
              </a:ext>
            </a:extLst>
          </p:cNvPr>
          <p:cNvSpPr txBox="1"/>
          <p:nvPr/>
        </p:nvSpPr>
        <p:spPr>
          <a:xfrm>
            <a:off x="8439797" y="3342243"/>
            <a:ext cx="2589835" cy="178254"/>
          </a:xfrm>
          <a:prstGeom prst="rect">
            <a:avLst/>
          </a:prstGeom>
        </p:spPr>
        <p:txBody>
          <a:bodyPr vert="horz" wrap="square" lIns="0" tIns="16510" rIns="0" bIns="0" rtlCol="0">
            <a:spAutoFit/>
          </a:bodyPr>
          <a:lstStyle/>
          <a:p>
            <a:pPr marL="12700" algn="ctr">
              <a:spcBef>
                <a:spcPts val="130"/>
              </a:spcBef>
            </a:pPr>
            <a:r>
              <a:rPr lang="ja-JP" altLang="en-US" sz="1050" b="1" spc="25" dirty="0">
                <a:solidFill>
                  <a:srgbClr val="FFFFFF"/>
                </a:solidFill>
                <a:latin typeface="+mn-ea"/>
                <a:cs typeface="游ゴシック体 ボールド"/>
              </a:rPr>
              <a:t>書籍化できるほどの記事のクオリティ</a:t>
            </a:r>
          </a:p>
        </p:txBody>
      </p:sp>
      <p:sp>
        <p:nvSpPr>
          <p:cNvPr id="24" name="テキスト ボックス 23">
            <a:extLst>
              <a:ext uri="{FF2B5EF4-FFF2-40B4-BE49-F238E27FC236}">
                <a16:creationId xmlns:a16="http://schemas.microsoft.com/office/drawing/2014/main" id="{E200D6CD-2339-4314-948E-B1D4887C8121}"/>
              </a:ext>
            </a:extLst>
          </p:cNvPr>
          <p:cNvSpPr txBox="1"/>
          <p:nvPr/>
        </p:nvSpPr>
        <p:spPr>
          <a:xfrm>
            <a:off x="8962394" y="3695096"/>
            <a:ext cx="2296653" cy="191104"/>
          </a:xfrm>
          <a:prstGeom prst="rect">
            <a:avLst/>
          </a:prstGeom>
          <a:noFill/>
        </p:spPr>
        <p:txBody>
          <a:bodyPr wrap="square" lIns="0" tIns="0" rIns="0" bIns="0">
            <a:noAutofit/>
          </a:bodyPr>
          <a:lstStyle/>
          <a:p>
            <a:r>
              <a:rPr lang="ja-JP" altLang="en-US" sz="1000" b="1">
                <a:solidFill>
                  <a:srgbClr val="00A8D9"/>
                </a:solidFill>
                <a:latin typeface="+mn-ea"/>
              </a:rPr>
              <a:t>一発屋</a:t>
            </a:r>
            <a:r>
              <a:rPr lang="ja-JP" altLang="en-US" sz="1000" b="1" dirty="0">
                <a:solidFill>
                  <a:srgbClr val="00A8D9"/>
                </a:solidFill>
                <a:latin typeface="+mn-ea"/>
              </a:rPr>
              <a:t>芸人の不本意</a:t>
            </a:r>
            <a:r>
              <a:rPr lang="ja-JP" altLang="en-US" sz="1000" b="1">
                <a:solidFill>
                  <a:srgbClr val="00A8D9"/>
                </a:solidFill>
                <a:latin typeface="+mn-ea"/>
              </a:rPr>
              <a:t>な日常</a:t>
            </a:r>
            <a:endParaRPr lang="ja-JP" altLang="en-US" sz="1000" dirty="0">
              <a:solidFill>
                <a:srgbClr val="00A8D9"/>
              </a:solidFill>
              <a:latin typeface="+mn-ea"/>
            </a:endParaRPr>
          </a:p>
        </p:txBody>
      </p:sp>
      <p:pic>
        <p:nvPicPr>
          <p:cNvPr id="25" name="Picture 4">
            <a:extLst>
              <a:ext uri="{FF2B5EF4-FFF2-40B4-BE49-F238E27FC236}">
                <a16:creationId xmlns:a16="http://schemas.microsoft.com/office/drawing/2014/main" id="{414A8506-46E9-4481-9E88-9E38BB18987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42210" y="3645110"/>
            <a:ext cx="640800" cy="937711"/>
          </a:xfrm>
          <a:prstGeom prst="rect">
            <a:avLst/>
          </a:prstGeom>
          <a:noFill/>
          <a:ln>
            <a:solidFill>
              <a:srgbClr val="9A9A9A"/>
            </a:solidFill>
          </a:ln>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2CEFCCD8-97CD-449F-A06F-65D53FDEE34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42210" y="4623047"/>
            <a:ext cx="640800" cy="937711"/>
          </a:xfrm>
          <a:prstGeom prst="rect">
            <a:avLst/>
          </a:prstGeom>
          <a:noFill/>
          <a:ln>
            <a:solidFill>
              <a:srgbClr val="9A9A9A"/>
            </a:solidFill>
          </a:ln>
          <a:extLst>
            <a:ext uri="{909E8E84-426E-40DD-AFC4-6F175D3DCCD1}">
              <a14:hiddenFill xmlns:a14="http://schemas.microsoft.com/office/drawing/2010/main">
                <a:solidFill>
                  <a:srgbClr val="FFFFFF"/>
                </a:solidFill>
              </a14:hiddenFill>
            </a:ext>
          </a:extLst>
        </p:spPr>
      </p:pic>
      <p:sp>
        <p:nvSpPr>
          <p:cNvPr id="27" name="テキスト ボックス 26">
            <a:extLst>
              <a:ext uri="{FF2B5EF4-FFF2-40B4-BE49-F238E27FC236}">
                <a16:creationId xmlns:a16="http://schemas.microsoft.com/office/drawing/2014/main" id="{19E4AD64-E8DF-463C-A494-8009B2D03AD8}"/>
              </a:ext>
            </a:extLst>
          </p:cNvPr>
          <p:cNvSpPr txBox="1"/>
          <p:nvPr/>
        </p:nvSpPr>
        <p:spPr>
          <a:xfrm>
            <a:off x="8962395" y="4643400"/>
            <a:ext cx="2296653" cy="309600"/>
          </a:xfrm>
          <a:prstGeom prst="rect">
            <a:avLst/>
          </a:prstGeom>
          <a:noFill/>
        </p:spPr>
        <p:txBody>
          <a:bodyPr wrap="square" lIns="0" tIns="0" rIns="0" bIns="0">
            <a:noAutofit/>
          </a:bodyPr>
          <a:lstStyle/>
          <a:p>
            <a:r>
              <a:rPr lang="ja-JP" altLang="en-US" sz="1000" b="1">
                <a:solidFill>
                  <a:srgbClr val="00A8D9"/>
                </a:solidFill>
                <a:latin typeface="+mn-ea"/>
              </a:rPr>
              <a:t>生きづらさ</a:t>
            </a:r>
            <a:r>
              <a:rPr lang="ja-JP" altLang="en-US" sz="1000" b="1" dirty="0">
                <a:solidFill>
                  <a:srgbClr val="00A8D9"/>
                </a:solidFill>
                <a:latin typeface="+mn-ea"/>
              </a:rPr>
              <a:t>を抱える</a:t>
            </a:r>
            <a:r>
              <a:rPr lang="ja-JP" altLang="en-US" sz="1000" b="1">
                <a:solidFill>
                  <a:srgbClr val="00A8D9"/>
                </a:solidFill>
                <a:latin typeface="+mn-ea"/>
              </a:rPr>
              <a:t>きみへ</a:t>
            </a:r>
            <a:endParaRPr lang="en-US" altLang="ja-JP" sz="1000" b="1" dirty="0">
              <a:solidFill>
                <a:srgbClr val="00A8D9"/>
              </a:solidFill>
              <a:latin typeface="+mn-ea"/>
            </a:endParaRPr>
          </a:p>
          <a:p>
            <a:r>
              <a:rPr lang="ja-JP" altLang="en-US" sz="1000" b="1">
                <a:solidFill>
                  <a:srgbClr val="00A8D9"/>
                </a:solidFill>
                <a:latin typeface="+mn-ea"/>
              </a:rPr>
              <a:t>逃げ道</a:t>
            </a:r>
            <a:r>
              <a:rPr lang="ja-JP" altLang="en-US" sz="1000" b="1" dirty="0">
                <a:solidFill>
                  <a:srgbClr val="00A8D9"/>
                </a:solidFill>
                <a:latin typeface="+mn-ea"/>
              </a:rPr>
              <a:t>はいくらでもある</a:t>
            </a:r>
            <a:r>
              <a:rPr lang="en-US" altLang="ja-JP" sz="1000" b="1" dirty="0">
                <a:solidFill>
                  <a:srgbClr val="00A8D9"/>
                </a:solidFill>
                <a:latin typeface="+mn-ea"/>
              </a:rPr>
              <a:t>-#</a:t>
            </a:r>
            <a:r>
              <a:rPr lang="en-US" altLang="ja-JP" sz="1000" b="1" dirty="0" err="1">
                <a:solidFill>
                  <a:srgbClr val="00A8D9"/>
                </a:solidFill>
                <a:latin typeface="+mn-ea"/>
              </a:rPr>
              <a:t>withyou</a:t>
            </a:r>
            <a:r>
              <a:rPr lang="en-US" altLang="ja-JP" sz="1000" b="1" dirty="0">
                <a:solidFill>
                  <a:srgbClr val="00A8D9"/>
                </a:solidFill>
                <a:latin typeface="+mn-ea"/>
              </a:rPr>
              <a:t>-</a:t>
            </a:r>
            <a:endParaRPr lang="ja-JP" altLang="en-US" sz="1000" dirty="0">
              <a:solidFill>
                <a:srgbClr val="00A8D9"/>
              </a:solidFill>
              <a:latin typeface="+mn-ea"/>
            </a:endParaRPr>
          </a:p>
        </p:txBody>
      </p:sp>
      <p:pic>
        <p:nvPicPr>
          <p:cNvPr id="28" name="Picture 8">
            <a:extLst>
              <a:ext uri="{FF2B5EF4-FFF2-40B4-BE49-F238E27FC236}">
                <a16:creationId xmlns:a16="http://schemas.microsoft.com/office/drawing/2014/main" id="{0E9EC6DD-CCBD-42AF-A251-9EADD5E82C0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42211" y="5600983"/>
            <a:ext cx="630000" cy="935626"/>
          </a:xfrm>
          <a:prstGeom prst="rect">
            <a:avLst/>
          </a:prstGeom>
          <a:noFill/>
          <a:ln>
            <a:solidFill>
              <a:srgbClr val="9A9A9A"/>
            </a:solidFill>
          </a:ln>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A28563A1-01E2-48CD-B4B1-A46985388411}"/>
              </a:ext>
            </a:extLst>
          </p:cNvPr>
          <p:cNvSpPr txBox="1"/>
          <p:nvPr/>
        </p:nvSpPr>
        <p:spPr>
          <a:xfrm>
            <a:off x="8962395" y="5679720"/>
            <a:ext cx="2296653" cy="187680"/>
          </a:xfrm>
          <a:prstGeom prst="rect">
            <a:avLst/>
          </a:prstGeom>
          <a:noFill/>
        </p:spPr>
        <p:txBody>
          <a:bodyPr wrap="square" lIns="0" tIns="0" rIns="0" bIns="0">
            <a:noAutofit/>
          </a:bodyPr>
          <a:lstStyle/>
          <a:p>
            <a:r>
              <a:rPr lang="ja-JP" altLang="en-US" sz="1000" b="1">
                <a:solidFill>
                  <a:srgbClr val="00A8D9"/>
                </a:solidFill>
                <a:latin typeface="+mn-ea"/>
              </a:rPr>
              <a:t>平成家族</a:t>
            </a:r>
            <a:endParaRPr lang="ja-JP" altLang="en-US" sz="1000" dirty="0">
              <a:solidFill>
                <a:srgbClr val="00A8D9"/>
              </a:solidFill>
              <a:latin typeface="+mn-ea"/>
            </a:endParaRPr>
          </a:p>
        </p:txBody>
      </p:sp>
      <p:pic>
        <p:nvPicPr>
          <p:cNvPr id="46" name="図 45">
            <a:extLst>
              <a:ext uri="{FF2B5EF4-FFF2-40B4-BE49-F238E27FC236}">
                <a16:creationId xmlns:a16="http://schemas.microsoft.com/office/drawing/2014/main" id="{EA1BAA71-AB28-40CE-8D19-CC241664213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43091" y="4892052"/>
            <a:ext cx="1247666" cy="837179"/>
          </a:xfrm>
          <a:prstGeom prst="rect">
            <a:avLst/>
          </a:prstGeom>
        </p:spPr>
      </p:pic>
      <p:pic>
        <p:nvPicPr>
          <p:cNvPr id="47" name="図 46">
            <a:extLst>
              <a:ext uri="{FF2B5EF4-FFF2-40B4-BE49-F238E27FC236}">
                <a16:creationId xmlns:a16="http://schemas.microsoft.com/office/drawing/2014/main" id="{19FDD827-A035-4DB7-B4DD-38751F5BD2C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51326" y="4893879"/>
            <a:ext cx="1228484" cy="837179"/>
          </a:xfrm>
          <a:prstGeom prst="rect">
            <a:avLst/>
          </a:prstGeom>
        </p:spPr>
      </p:pic>
      <p:grpSp>
        <p:nvGrpSpPr>
          <p:cNvPr id="48" name="グループ化 47">
            <a:extLst>
              <a:ext uri="{FF2B5EF4-FFF2-40B4-BE49-F238E27FC236}">
                <a16:creationId xmlns:a16="http://schemas.microsoft.com/office/drawing/2014/main" id="{C6A4F5AC-0B1F-40FF-90DB-29270A329E3F}"/>
              </a:ext>
            </a:extLst>
          </p:cNvPr>
          <p:cNvGrpSpPr/>
          <p:nvPr/>
        </p:nvGrpSpPr>
        <p:grpSpPr>
          <a:xfrm>
            <a:off x="2114457" y="5156530"/>
            <a:ext cx="328349" cy="328349"/>
            <a:chOff x="2566427" y="5455923"/>
            <a:chExt cx="568136" cy="568136"/>
          </a:xfrm>
        </p:grpSpPr>
        <p:sp>
          <p:nvSpPr>
            <p:cNvPr id="49" name="円/楕円 6">
              <a:extLst>
                <a:ext uri="{FF2B5EF4-FFF2-40B4-BE49-F238E27FC236}">
                  <a16:creationId xmlns:a16="http://schemas.microsoft.com/office/drawing/2014/main" id="{AAA149D5-65A7-419C-BA14-EFB3E9F0EA58}"/>
                </a:ext>
              </a:extLst>
            </p:cNvPr>
            <p:cNvSpPr/>
            <p:nvPr/>
          </p:nvSpPr>
          <p:spPr>
            <a:xfrm>
              <a:off x="2566427" y="5455923"/>
              <a:ext cx="568136" cy="568136"/>
            </a:xfrm>
            <a:prstGeom prst="ellipse">
              <a:avLst/>
            </a:prstGeom>
            <a:solidFill>
              <a:schemeClr val="bg1"/>
            </a:solidFill>
            <a:ln w="22225">
              <a:solidFill>
                <a:srgbClr val="15A8D9"/>
              </a:solidFill>
            </a:ln>
          </p:spPr>
          <p:txBody>
            <a:bodyPr wrap="square" lIns="0" tIns="0" rIns="0" bIns="0" rtlCol="0" anchor="ctr"/>
            <a:lstStyle/>
            <a:p>
              <a:pPr algn="ctr"/>
              <a:endParaRPr lang="ja-JP" altLang="en-US">
                <a:solidFill>
                  <a:srgbClr val="15A8D9"/>
                </a:solidFill>
                <a:latin typeface="+mn-ea"/>
              </a:endParaRPr>
            </a:p>
          </p:txBody>
        </p:sp>
        <p:pic>
          <p:nvPicPr>
            <p:cNvPr id="50" name="図 49">
              <a:extLst>
                <a:ext uri="{FF2B5EF4-FFF2-40B4-BE49-F238E27FC236}">
                  <a16:creationId xmlns:a16="http://schemas.microsoft.com/office/drawing/2014/main" id="{57261F49-4E7A-4BCD-B174-D286C33644E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678305" y="5568880"/>
              <a:ext cx="345347" cy="355256"/>
            </a:xfrm>
            <a:prstGeom prst="rect">
              <a:avLst/>
            </a:prstGeom>
          </p:spPr>
        </p:pic>
      </p:grpSp>
      <p:sp>
        <p:nvSpPr>
          <p:cNvPr id="51" name="円/楕円 69">
            <a:extLst>
              <a:ext uri="{FF2B5EF4-FFF2-40B4-BE49-F238E27FC236}">
                <a16:creationId xmlns:a16="http://schemas.microsoft.com/office/drawing/2014/main" id="{217DC598-8A96-4AE5-908D-71A6DE43CDFC}"/>
              </a:ext>
            </a:extLst>
          </p:cNvPr>
          <p:cNvSpPr/>
          <p:nvPr/>
        </p:nvSpPr>
        <p:spPr>
          <a:xfrm>
            <a:off x="3722651" y="5156530"/>
            <a:ext cx="328349" cy="328349"/>
          </a:xfrm>
          <a:prstGeom prst="ellipse">
            <a:avLst/>
          </a:prstGeom>
          <a:solidFill>
            <a:schemeClr val="bg1"/>
          </a:solidFill>
          <a:ln w="22225">
            <a:solidFill>
              <a:srgbClr val="15A8D9"/>
            </a:solidFill>
          </a:ln>
        </p:spPr>
        <p:txBody>
          <a:bodyPr wrap="square" lIns="0" tIns="0" rIns="0" bIns="0" rtlCol="0" anchor="ctr"/>
          <a:lstStyle/>
          <a:p>
            <a:pPr algn="ctr"/>
            <a:endParaRPr lang="ja-JP" altLang="en-US">
              <a:solidFill>
                <a:srgbClr val="15A8D9"/>
              </a:solidFill>
              <a:latin typeface="+mn-ea"/>
            </a:endParaRPr>
          </a:p>
        </p:txBody>
      </p:sp>
      <p:pic>
        <p:nvPicPr>
          <p:cNvPr id="52" name="図 51">
            <a:extLst>
              <a:ext uri="{FF2B5EF4-FFF2-40B4-BE49-F238E27FC236}">
                <a16:creationId xmlns:a16="http://schemas.microsoft.com/office/drawing/2014/main" id="{3EA07530-EA74-47F3-8A24-0D160EEBD10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00540" y="5237546"/>
            <a:ext cx="173850" cy="173850"/>
          </a:xfrm>
          <a:prstGeom prst="rect">
            <a:avLst/>
          </a:prstGeom>
        </p:spPr>
      </p:pic>
      <p:sp>
        <p:nvSpPr>
          <p:cNvPr id="54" name="object 2">
            <a:extLst>
              <a:ext uri="{FF2B5EF4-FFF2-40B4-BE49-F238E27FC236}">
                <a16:creationId xmlns:a16="http://schemas.microsoft.com/office/drawing/2014/main" id="{372A9853-6536-4A93-A8E2-517FF5D426FF}"/>
              </a:ext>
            </a:extLst>
          </p:cNvPr>
          <p:cNvSpPr txBox="1"/>
          <p:nvPr/>
        </p:nvSpPr>
        <p:spPr>
          <a:xfrm>
            <a:off x="868669" y="5797951"/>
            <a:ext cx="1593937" cy="728597"/>
          </a:xfrm>
          <a:prstGeom prst="rect">
            <a:avLst/>
          </a:prstGeom>
        </p:spPr>
        <p:txBody>
          <a:bodyPr vert="horz" wrap="square" lIns="0" tIns="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20000"/>
              </a:lnSpc>
              <a:spcBef>
                <a:spcPts val="130"/>
              </a:spcBef>
            </a:pPr>
            <a:r>
              <a:rPr lang="ja-JP" altLang="en-US" sz="1000" dirty="0">
                <a:solidFill>
                  <a:schemeClr val="tx2">
                    <a:lumMod val="75000"/>
                  </a:schemeClr>
                </a:solidFill>
                <a:latin typeface="+mn-ea"/>
                <a:cs typeface="游ゴシック体 ボールド"/>
              </a:rPr>
              <a:t>世界の取材網を</a:t>
            </a:r>
            <a:r>
              <a:rPr lang="ja-JP" altLang="en-US" sz="1000">
                <a:solidFill>
                  <a:schemeClr val="tx2">
                    <a:lumMod val="75000"/>
                  </a:schemeClr>
                </a:solidFill>
                <a:latin typeface="+mn-ea"/>
                <a:cs typeface="游ゴシック体 ボールド"/>
              </a:rPr>
              <a:t>活かし、パキスタン</a:t>
            </a:r>
            <a:r>
              <a:rPr lang="ja-JP" altLang="en-US" sz="1000" dirty="0">
                <a:solidFill>
                  <a:schemeClr val="tx2">
                    <a:lumMod val="75000"/>
                  </a:schemeClr>
                </a:solidFill>
                <a:latin typeface="+mn-ea"/>
                <a:cs typeface="游ゴシック体 ボールド"/>
              </a:rPr>
              <a:t>での若者のゲームの盛り上がりを国内情勢がわかる切り口で掲載</a:t>
            </a:r>
          </a:p>
        </p:txBody>
      </p:sp>
      <p:sp>
        <p:nvSpPr>
          <p:cNvPr id="55" name="object 2">
            <a:extLst>
              <a:ext uri="{FF2B5EF4-FFF2-40B4-BE49-F238E27FC236}">
                <a16:creationId xmlns:a16="http://schemas.microsoft.com/office/drawing/2014/main" id="{B39295A3-208C-4C4A-BCAE-D86354A7B9D4}"/>
              </a:ext>
            </a:extLst>
          </p:cNvPr>
          <p:cNvSpPr txBox="1"/>
          <p:nvPr/>
        </p:nvSpPr>
        <p:spPr>
          <a:xfrm>
            <a:off x="2558907" y="5785127"/>
            <a:ext cx="1593937" cy="464947"/>
          </a:xfrm>
          <a:prstGeom prst="rect">
            <a:avLst/>
          </a:prstGeom>
        </p:spPr>
        <p:txBody>
          <a:bodyPr vert="horz" wrap="square" lIns="0" tIns="0" rIns="0" bIns="0" rtlCol="0">
            <a:no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20000"/>
              </a:lnSpc>
              <a:spcBef>
                <a:spcPts val="130"/>
              </a:spcBef>
            </a:pPr>
            <a:r>
              <a:rPr lang="ja-JP" altLang="en-US" sz="1000" dirty="0">
                <a:solidFill>
                  <a:schemeClr val="tx2">
                    <a:lumMod val="75000"/>
                  </a:schemeClr>
                </a:solidFill>
                <a:latin typeface="+mn-ea"/>
                <a:cs typeface="游ゴシック体 ボールド"/>
              </a:rPr>
              <a:t>社会部がある朝日新聞社</a:t>
            </a:r>
            <a:r>
              <a:rPr lang="ja-JP" altLang="en-US" sz="1000">
                <a:solidFill>
                  <a:schemeClr val="tx2">
                    <a:lumMod val="75000"/>
                  </a:schemeClr>
                </a:solidFill>
                <a:latin typeface="+mn-ea"/>
                <a:cs typeface="游ゴシック体 ボールド"/>
              </a:rPr>
              <a:t>だから作れる</a:t>
            </a:r>
            <a:r>
              <a:rPr lang="ja-JP" altLang="en-US" sz="1000" dirty="0">
                <a:solidFill>
                  <a:schemeClr val="tx2">
                    <a:lumMod val="75000"/>
                  </a:schemeClr>
                </a:solidFill>
                <a:latin typeface="+mn-ea"/>
                <a:cs typeface="游ゴシック体 ボールド"/>
              </a:rPr>
              <a:t>、生きづらさを抱える</a:t>
            </a:r>
            <a:r>
              <a:rPr lang="en-US" altLang="ja-JP" sz="1000" dirty="0">
                <a:solidFill>
                  <a:schemeClr val="tx2">
                    <a:lumMod val="75000"/>
                  </a:schemeClr>
                </a:solidFill>
                <a:latin typeface="+mn-ea"/>
                <a:cs typeface="游ゴシック体 ボールド"/>
              </a:rPr>
              <a:t>10</a:t>
            </a:r>
            <a:r>
              <a:rPr lang="ja-JP" altLang="en-US" sz="1000" dirty="0">
                <a:solidFill>
                  <a:schemeClr val="tx2">
                    <a:lumMod val="75000"/>
                  </a:schemeClr>
                </a:solidFill>
                <a:latin typeface="+mn-ea"/>
                <a:cs typeface="游ゴシック体 ボールド"/>
              </a:rPr>
              <a:t>代</a:t>
            </a:r>
            <a:r>
              <a:rPr lang="ja-JP" altLang="en-US" sz="1000">
                <a:solidFill>
                  <a:schemeClr val="tx2">
                    <a:lumMod val="75000"/>
                  </a:schemeClr>
                </a:solidFill>
                <a:latin typeface="+mn-ea"/>
                <a:cs typeface="游ゴシック体 ボールド"/>
              </a:rPr>
              <a:t>への企画</a:t>
            </a:r>
            <a:r>
              <a:rPr lang="ja-JP" altLang="en-US" sz="1000" dirty="0">
                <a:solidFill>
                  <a:schemeClr val="tx2">
                    <a:lumMod val="75000"/>
                  </a:schemeClr>
                </a:solidFill>
                <a:latin typeface="+mn-ea"/>
                <a:cs typeface="游ゴシック体 ボールド"/>
              </a:rPr>
              <a:t>が話題に</a:t>
            </a:r>
          </a:p>
        </p:txBody>
      </p:sp>
      <p:sp>
        <p:nvSpPr>
          <p:cNvPr id="73" name="フリーフォーム 72">
            <a:extLst>
              <a:ext uri="{FF2B5EF4-FFF2-40B4-BE49-F238E27FC236}">
                <a16:creationId xmlns:a16="http://schemas.microsoft.com/office/drawing/2014/main" id="{3C723916-0B4F-F04E-A457-8AFEA9359BFB}"/>
              </a:ext>
            </a:extLst>
          </p:cNvPr>
          <p:cNvSpPr/>
          <p:nvPr/>
        </p:nvSpPr>
        <p:spPr>
          <a:xfrm>
            <a:off x="768349" y="910183"/>
            <a:ext cx="10704514" cy="2355086"/>
          </a:xfrm>
          <a:custGeom>
            <a:avLst/>
            <a:gdLst>
              <a:gd name="connsiteX0" fmla="*/ 0 w 8704686"/>
              <a:gd name="connsiteY0" fmla="*/ 0 h 2164145"/>
              <a:gd name="connsiteX1" fmla="*/ 8704686 w 8704686"/>
              <a:gd name="connsiteY1" fmla="*/ 0 h 2164145"/>
              <a:gd name="connsiteX2" fmla="*/ 8704686 w 8704686"/>
              <a:gd name="connsiteY2" fmla="*/ 1893872 h 2164145"/>
              <a:gd name="connsiteX3" fmla="*/ 4509102 w 8704686"/>
              <a:gd name="connsiteY3" fmla="*/ 1893872 h 2164145"/>
              <a:gd name="connsiteX4" fmla="*/ 4352343 w 8704686"/>
              <a:gd name="connsiteY4" fmla="*/ 2164145 h 2164145"/>
              <a:gd name="connsiteX5" fmla="*/ 4195585 w 8704686"/>
              <a:gd name="connsiteY5" fmla="*/ 1893872 h 2164145"/>
              <a:gd name="connsiteX6" fmla="*/ 0 w 8704686"/>
              <a:gd name="connsiteY6" fmla="*/ 1893872 h 21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4686" h="2164145">
                <a:moveTo>
                  <a:pt x="0" y="0"/>
                </a:moveTo>
                <a:lnTo>
                  <a:pt x="8704686" y="0"/>
                </a:lnTo>
                <a:lnTo>
                  <a:pt x="8704686" y="1893872"/>
                </a:lnTo>
                <a:lnTo>
                  <a:pt x="4509102" y="1893872"/>
                </a:lnTo>
                <a:lnTo>
                  <a:pt x="4352343" y="2164145"/>
                </a:lnTo>
                <a:lnTo>
                  <a:pt x="4195585" y="1893872"/>
                </a:lnTo>
                <a:lnTo>
                  <a:pt x="0" y="1893872"/>
                </a:lnTo>
                <a:close/>
              </a:path>
            </a:pathLst>
          </a:custGeom>
          <a:noFill/>
          <a:ln w="28575">
            <a:solidFill>
              <a:srgbClr val="00A8D9"/>
            </a:solidFill>
          </a:ln>
        </p:spPr>
        <p:txBody>
          <a:bodyPr wrap="square" lIns="0" tIns="0" rIns="0" bIns="0" rtlCol="0" anchor="ctr">
            <a:noAutofit/>
          </a:bodyPr>
          <a:lstStyle/>
          <a:p>
            <a:pPr algn="ctr"/>
            <a:endParaRPr lang="ja-JP" altLang="en-US">
              <a:latin typeface="+mn-ea"/>
            </a:endParaRPr>
          </a:p>
        </p:txBody>
      </p:sp>
      <p:sp>
        <p:nvSpPr>
          <p:cNvPr id="66" name="テキスト ボックス 65">
            <a:extLst>
              <a:ext uri="{FF2B5EF4-FFF2-40B4-BE49-F238E27FC236}">
                <a16:creationId xmlns:a16="http://schemas.microsoft.com/office/drawing/2014/main" id="{2CCD7C27-CAD1-E14D-9422-9B432B4B160C}"/>
              </a:ext>
            </a:extLst>
          </p:cNvPr>
          <p:cNvSpPr txBox="1"/>
          <p:nvPr/>
        </p:nvSpPr>
        <p:spPr>
          <a:xfrm>
            <a:off x="8962394" y="3861466"/>
            <a:ext cx="2296653" cy="384722"/>
          </a:xfrm>
          <a:prstGeom prst="rect">
            <a:avLst/>
          </a:prstGeom>
          <a:noFill/>
        </p:spPr>
        <p:txBody>
          <a:bodyPr wrap="square" lIns="0" tIns="0" rIns="0" bIns="0">
            <a:noAutofit/>
          </a:bodyPr>
          <a:lstStyle/>
          <a:p>
            <a:r>
              <a:rPr lang="en-US" altLang="ja-JP" sz="1000" dirty="0">
                <a:solidFill>
                  <a:srgbClr val="000000"/>
                </a:solidFill>
                <a:latin typeface="+mn-ea"/>
                <a:hlinkClick r:id="rId14"/>
              </a:rPr>
              <a:t>https://www.amazon.co.jp/dp/B07MDC589N/</a:t>
            </a:r>
            <a:endParaRPr lang="ja-JP" altLang="en-US" sz="1000" dirty="0">
              <a:latin typeface="+mn-ea"/>
            </a:endParaRPr>
          </a:p>
        </p:txBody>
      </p:sp>
      <p:sp>
        <p:nvSpPr>
          <p:cNvPr id="67" name="テキスト ボックス 66">
            <a:extLst>
              <a:ext uri="{FF2B5EF4-FFF2-40B4-BE49-F238E27FC236}">
                <a16:creationId xmlns:a16="http://schemas.microsoft.com/office/drawing/2014/main" id="{E1D454DD-834C-7D43-8305-3F15360F0BAF}"/>
              </a:ext>
            </a:extLst>
          </p:cNvPr>
          <p:cNvSpPr txBox="1"/>
          <p:nvPr/>
        </p:nvSpPr>
        <p:spPr>
          <a:xfrm>
            <a:off x="8962395" y="4953044"/>
            <a:ext cx="2296653" cy="523220"/>
          </a:xfrm>
          <a:prstGeom prst="rect">
            <a:avLst/>
          </a:prstGeom>
          <a:noFill/>
        </p:spPr>
        <p:txBody>
          <a:bodyPr wrap="square" lIns="0" tIns="0" rIns="0" bIns="0">
            <a:noAutofit/>
          </a:bodyPr>
          <a:lstStyle/>
          <a:p>
            <a:r>
              <a:rPr lang="en-US" altLang="ja-JP" sz="1000" dirty="0">
                <a:solidFill>
                  <a:srgbClr val="000000"/>
                </a:solidFill>
                <a:latin typeface="+mn-ea"/>
                <a:hlinkClick r:id="rId15"/>
              </a:rPr>
              <a:t>https://www.amazon.co.jp/dp/4584139121/</a:t>
            </a:r>
            <a:endParaRPr lang="ja-JP" altLang="en-US" sz="1000" dirty="0">
              <a:latin typeface="+mn-ea"/>
            </a:endParaRPr>
          </a:p>
        </p:txBody>
      </p:sp>
      <p:sp>
        <p:nvSpPr>
          <p:cNvPr id="68" name="テキスト ボックス 67">
            <a:extLst>
              <a:ext uri="{FF2B5EF4-FFF2-40B4-BE49-F238E27FC236}">
                <a16:creationId xmlns:a16="http://schemas.microsoft.com/office/drawing/2014/main" id="{B62015BC-12FD-E94D-8F73-C7F2B1912ADD}"/>
              </a:ext>
            </a:extLst>
          </p:cNvPr>
          <p:cNvSpPr txBox="1"/>
          <p:nvPr/>
        </p:nvSpPr>
        <p:spPr>
          <a:xfrm>
            <a:off x="8962395" y="5859509"/>
            <a:ext cx="2296653" cy="384721"/>
          </a:xfrm>
          <a:prstGeom prst="rect">
            <a:avLst/>
          </a:prstGeom>
          <a:noFill/>
        </p:spPr>
        <p:txBody>
          <a:bodyPr wrap="square" lIns="0" tIns="0" rIns="0" bIns="0">
            <a:noAutofit/>
          </a:bodyPr>
          <a:lstStyle/>
          <a:p>
            <a:r>
              <a:rPr lang="en-US" altLang="ja-JP" sz="1000" dirty="0">
                <a:solidFill>
                  <a:srgbClr val="000000"/>
                </a:solidFill>
                <a:latin typeface="+mn-ea"/>
                <a:hlinkClick r:id="rId16"/>
              </a:rPr>
              <a:t>https://www.amazon.co.jp/dp/4023317837/</a:t>
            </a:r>
            <a:endParaRPr lang="ja-JP" altLang="en-US" sz="1000" dirty="0">
              <a:latin typeface="+mn-ea"/>
            </a:endParaRPr>
          </a:p>
        </p:txBody>
      </p:sp>
      <p:sp>
        <p:nvSpPr>
          <p:cNvPr id="69" name="角丸四角形吹き出し 68">
            <a:extLst>
              <a:ext uri="{FF2B5EF4-FFF2-40B4-BE49-F238E27FC236}">
                <a16:creationId xmlns:a16="http://schemas.microsoft.com/office/drawing/2014/main" id="{A571EC7E-37C8-3D4F-B4E8-EEE23835E505}"/>
              </a:ext>
            </a:extLst>
          </p:cNvPr>
          <p:cNvSpPr/>
          <p:nvPr/>
        </p:nvSpPr>
        <p:spPr>
          <a:xfrm rot="16200000">
            <a:off x="1556226" y="3556669"/>
            <a:ext cx="661151" cy="1593936"/>
          </a:xfrm>
          <a:prstGeom prst="wedgeRoundRectCallout">
            <a:avLst>
              <a:gd name="adj1" fmla="val 20604"/>
              <a:gd name="adj2" fmla="val 68476"/>
              <a:gd name="adj3" fmla="val 16667"/>
            </a:avLst>
          </a:prstGeom>
          <a:solidFill>
            <a:schemeClr val="bg1"/>
          </a:solidFill>
          <a:ln w="19050">
            <a:solidFill>
              <a:srgbClr val="CDCDCD"/>
            </a:solidFill>
          </a:ln>
        </p:spPr>
        <p:txBody>
          <a:bodyPr wrap="square" lIns="0" tIns="0" rIns="0" bIns="0" rtlCol="0" anchor="ctr"/>
          <a:lstStyle/>
          <a:p>
            <a:pPr algn="ctr"/>
            <a:endParaRPr lang="ja-JP" altLang="en-US">
              <a:latin typeface="+mn-ea"/>
            </a:endParaRPr>
          </a:p>
        </p:txBody>
      </p:sp>
      <p:sp>
        <p:nvSpPr>
          <p:cNvPr id="44" name="object 55">
            <a:extLst>
              <a:ext uri="{FF2B5EF4-FFF2-40B4-BE49-F238E27FC236}">
                <a16:creationId xmlns:a16="http://schemas.microsoft.com/office/drawing/2014/main" id="{CF9F3358-E5B0-466E-A907-FD83535329CB}"/>
              </a:ext>
            </a:extLst>
          </p:cNvPr>
          <p:cNvSpPr txBox="1"/>
          <p:nvPr/>
        </p:nvSpPr>
        <p:spPr>
          <a:xfrm>
            <a:off x="1203337" y="4172946"/>
            <a:ext cx="1480433" cy="371064"/>
          </a:xfrm>
          <a:prstGeom prst="rect">
            <a:avLst/>
          </a:prstGeom>
        </p:spPr>
        <p:txBody>
          <a:bodyPr vert="horz" wrap="square" lIns="0" tIns="12065" rIns="0" bIns="0" rtlCol="0">
            <a:spAutoFit/>
          </a:bodyPr>
          <a:lstStyle/>
          <a:p>
            <a:pPr marL="12700" marR="141605">
              <a:lnSpc>
                <a:spcPct val="120000"/>
              </a:lnSpc>
              <a:spcBef>
                <a:spcPts val="95"/>
              </a:spcBef>
            </a:pPr>
            <a:r>
              <a:rPr sz="1000" b="1" spc="15" dirty="0" err="1">
                <a:solidFill>
                  <a:srgbClr val="00A8D9"/>
                </a:solidFill>
                <a:latin typeface="+mn-ea"/>
                <a:cs typeface="游ゴシック体 ボールド"/>
              </a:rPr>
              <a:t>記事内容見出しの</a:t>
            </a:r>
            <a:r>
              <a:rPr lang="ja-JP" altLang="en-US" sz="1000" b="1" spc="15">
                <a:solidFill>
                  <a:srgbClr val="00A8D9"/>
                </a:solidFill>
                <a:latin typeface="+mn-ea"/>
                <a:cs typeface="游ゴシック体 ボールド"/>
              </a:rPr>
              <a:t>掲載</a:t>
            </a:r>
            <a:r>
              <a:rPr sz="1000" b="1" spc="15" dirty="0" err="1">
                <a:solidFill>
                  <a:srgbClr val="00A8D9"/>
                </a:solidFill>
                <a:latin typeface="+mn-ea"/>
                <a:cs typeface="游ゴシック体 ボールド"/>
              </a:rPr>
              <a:t>で内容をわかりやすく</a:t>
            </a:r>
            <a:endParaRPr sz="1000" b="1" dirty="0">
              <a:latin typeface="+mn-ea"/>
              <a:cs typeface="游ゴシック体 ボールド"/>
            </a:endParaRPr>
          </a:p>
        </p:txBody>
      </p:sp>
      <p:grpSp>
        <p:nvGrpSpPr>
          <p:cNvPr id="35" name="グループ化 34">
            <a:extLst>
              <a:ext uri="{FF2B5EF4-FFF2-40B4-BE49-F238E27FC236}">
                <a16:creationId xmlns:a16="http://schemas.microsoft.com/office/drawing/2014/main" id="{A8DAC962-9D5F-8D4F-89F2-027923584D20}"/>
              </a:ext>
            </a:extLst>
          </p:cNvPr>
          <p:cNvGrpSpPr/>
          <p:nvPr/>
        </p:nvGrpSpPr>
        <p:grpSpPr>
          <a:xfrm>
            <a:off x="2994380" y="3218963"/>
            <a:ext cx="778105" cy="1608196"/>
            <a:chOff x="2900438" y="3180637"/>
            <a:chExt cx="822213" cy="1699359"/>
          </a:xfrm>
        </p:grpSpPr>
        <p:sp>
          <p:nvSpPr>
            <p:cNvPr id="31" name="object 8">
              <a:extLst>
                <a:ext uri="{FF2B5EF4-FFF2-40B4-BE49-F238E27FC236}">
                  <a16:creationId xmlns:a16="http://schemas.microsoft.com/office/drawing/2014/main" id="{2CD7C1DA-FB54-4676-BB75-79C6B4BCBEF2}"/>
                </a:ext>
              </a:extLst>
            </p:cNvPr>
            <p:cNvSpPr/>
            <p:nvPr/>
          </p:nvSpPr>
          <p:spPr>
            <a:xfrm>
              <a:off x="2900438" y="3180637"/>
              <a:ext cx="822213" cy="1699359"/>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00">
                <a:latin typeface="+mn-ea"/>
              </a:endParaRPr>
            </a:p>
          </p:txBody>
        </p:sp>
        <p:sp>
          <p:nvSpPr>
            <p:cNvPr id="32" name="object 9">
              <a:extLst>
                <a:ext uri="{FF2B5EF4-FFF2-40B4-BE49-F238E27FC236}">
                  <a16:creationId xmlns:a16="http://schemas.microsoft.com/office/drawing/2014/main" id="{A90617B8-0A03-4775-AC81-EDD3D1DEB25A}"/>
                </a:ext>
              </a:extLst>
            </p:cNvPr>
            <p:cNvSpPr/>
            <p:nvPr/>
          </p:nvSpPr>
          <p:spPr>
            <a:xfrm>
              <a:off x="2950339" y="3388105"/>
              <a:ext cx="720811" cy="128559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00" dirty="0">
                <a:latin typeface="+mn-ea"/>
              </a:endParaRPr>
            </a:p>
          </p:txBody>
        </p:sp>
        <p:sp>
          <p:nvSpPr>
            <p:cNvPr id="3" name="正方形/長方形 2">
              <a:extLst>
                <a:ext uri="{FF2B5EF4-FFF2-40B4-BE49-F238E27FC236}">
                  <a16:creationId xmlns:a16="http://schemas.microsoft.com/office/drawing/2014/main" id="{BF472438-37AE-0A4A-B664-6676FC3B43D7}"/>
                </a:ext>
              </a:extLst>
            </p:cNvPr>
            <p:cNvSpPr/>
            <p:nvPr/>
          </p:nvSpPr>
          <p:spPr>
            <a:xfrm>
              <a:off x="2950337" y="3460091"/>
              <a:ext cx="723600" cy="154800"/>
            </a:xfrm>
            <a:prstGeom prst="rect">
              <a:avLst/>
            </a:prstGeom>
            <a:noFill/>
            <a:ln w="12700">
              <a:solidFill>
                <a:srgbClr val="E60012"/>
              </a:solidFill>
            </a:ln>
          </p:spPr>
          <p:txBody>
            <a:bodyPr wrap="square" lIns="0" tIns="0" rIns="0" bIns="0" rtlCol="0" anchor="ctr"/>
            <a:lstStyle/>
            <a:p>
              <a:pPr algn="ctr"/>
              <a:endParaRPr lang="ja-JP" altLang="en-US">
                <a:latin typeface="+mn-ea"/>
              </a:endParaRPr>
            </a:p>
          </p:txBody>
        </p:sp>
        <p:sp>
          <p:nvSpPr>
            <p:cNvPr id="70" name="正方形/長方形 69">
              <a:extLst>
                <a:ext uri="{FF2B5EF4-FFF2-40B4-BE49-F238E27FC236}">
                  <a16:creationId xmlns:a16="http://schemas.microsoft.com/office/drawing/2014/main" id="{28D0B44A-88AF-C643-8CF5-0ABB24154125}"/>
                </a:ext>
              </a:extLst>
            </p:cNvPr>
            <p:cNvSpPr/>
            <p:nvPr/>
          </p:nvSpPr>
          <p:spPr>
            <a:xfrm>
              <a:off x="2950337" y="4079216"/>
              <a:ext cx="723600" cy="252000"/>
            </a:xfrm>
            <a:prstGeom prst="rect">
              <a:avLst/>
            </a:prstGeom>
            <a:noFill/>
            <a:ln w="12700">
              <a:solidFill>
                <a:srgbClr val="E60012"/>
              </a:solidFill>
            </a:ln>
          </p:spPr>
          <p:txBody>
            <a:bodyPr wrap="square" lIns="0" tIns="0" rIns="0" bIns="0" rtlCol="0" anchor="ctr"/>
            <a:lstStyle/>
            <a:p>
              <a:pPr algn="ctr"/>
              <a:endParaRPr lang="ja-JP" altLang="en-US">
                <a:latin typeface="+mn-ea"/>
              </a:endParaRPr>
            </a:p>
          </p:txBody>
        </p:sp>
      </p:grpSp>
      <p:sp>
        <p:nvSpPr>
          <p:cNvPr id="2" name="角丸四角形吹き出し 1">
            <a:extLst>
              <a:ext uri="{FF2B5EF4-FFF2-40B4-BE49-F238E27FC236}">
                <a16:creationId xmlns:a16="http://schemas.microsoft.com/office/drawing/2014/main" id="{9226D316-5497-7244-ACAC-2CEC679A5A6F}"/>
              </a:ext>
            </a:extLst>
          </p:cNvPr>
          <p:cNvSpPr/>
          <p:nvPr/>
        </p:nvSpPr>
        <p:spPr>
          <a:xfrm rot="16200000">
            <a:off x="1556226" y="2823699"/>
            <a:ext cx="661151" cy="1593936"/>
          </a:xfrm>
          <a:prstGeom prst="wedgeRoundRectCallout">
            <a:avLst>
              <a:gd name="adj1" fmla="val 11754"/>
              <a:gd name="adj2" fmla="val 67309"/>
              <a:gd name="adj3" fmla="val 16667"/>
            </a:avLst>
          </a:prstGeom>
          <a:solidFill>
            <a:schemeClr val="bg1"/>
          </a:solidFill>
          <a:ln w="19050">
            <a:solidFill>
              <a:srgbClr val="CDCDCD"/>
            </a:solidFill>
          </a:ln>
        </p:spPr>
        <p:txBody>
          <a:bodyPr wrap="square" lIns="0" tIns="0" rIns="0" bIns="0" rtlCol="0" anchor="ctr"/>
          <a:lstStyle/>
          <a:p>
            <a:pPr algn="ctr"/>
            <a:endParaRPr lang="ja-JP" altLang="en-US">
              <a:latin typeface="+mn-ea"/>
            </a:endParaRPr>
          </a:p>
        </p:txBody>
      </p:sp>
      <p:sp>
        <p:nvSpPr>
          <p:cNvPr id="43" name="object 53">
            <a:extLst>
              <a:ext uri="{FF2B5EF4-FFF2-40B4-BE49-F238E27FC236}">
                <a16:creationId xmlns:a16="http://schemas.microsoft.com/office/drawing/2014/main" id="{62EBB76E-A4A3-491A-8087-F2E29105E23B}"/>
              </a:ext>
            </a:extLst>
          </p:cNvPr>
          <p:cNvSpPr txBox="1"/>
          <p:nvPr/>
        </p:nvSpPr>
        <p:spPr>
          <a:xfrm>
            <a:off x="1216574" y="3408469"/>
            <a:ext cx="1342333" cy="405688"/>
          </a:xfrm>
          <a:prstGeom prst="rect">
            <a:avLst/>
          </a:prstGeom>
        </p:spPr>
        <p:txBody>
          <a:bodyPr vert="horz" wrap="square" lIns="0" tIns="46355" rIns="0" bIns="0" rtlCol="0">
            <a:spAutoFit/>
          </a:bodyPr>
          <a:lstStyle/>
          <a:p>
            <a:pPr marL="12700">
              <a:lnSpc>
                <a:spcPct val="120000"/>
              </a:lnSpc>
              <a:spcBef>
                <a:spcPts val="365"/>
              </a:spcBef>
            </a:pPr>
            <a:r>
              <a:rPr sz="1000" b="1" spc="25" dirty="0" err="1">
                <a:solidFill>
                  <a:srgbClr val="00A8D9"/>
                </a:solidFill>
                <a:latin typeface="+mn-ea"/>
                <a:cs typeface="游ゴシック体 ボールド"/>
              </a:rPr>
              <a:t>文字数までこだわったタイトル</a:t>
            </a:r>
            <a:endParaRPr sz="1000" b="1" dirty="0">
              <a:latin typeface="+mn-ea"/>
              <a:cs typeface="游ゴシック体 ボールド"/>
            </a:endParaRPr>
          </a:p>
        </p:txBody>
      </p:sp>
      <p:sp>
        <p:nvSpPr>
          <p:cNvPr id="71" name="フリーフォーム 70">
            <a:extLst>
              <a:ext uri="{FF2B5EF4-FFF2-40B4-BE49-F238E27FC236}">
                <a16:creationId xmlns:a16="http://schemas.microsoft.com/office/drawing/2014/main" id="{503B4CED-6F9D-A947-A350-5AB6209A465E}"/>
              </a:ext>
            </a:extLst>
          </p:cNvPr>
          <p:cNvSpPr/>
          <p:nvPr/>
        </p:nvSpPr>
        <p:spPr>
          <a:xfrm rot="5400000">
            <a:off x="845559" y="3058874"/>
            <a:ext cx="3481593" cy="3636013"/>
          </a:xfrm>
          <a:custGeom>
            <a:avLst/>
            <a:gdLst>
              <a:gd name="connsiteX0" fmla="*/ 0 w 3481593"/>
              <a:gd name="connsiteY0" fmla="*/ 3187333 h 3187333"/>
              <a:gd name="connsiteX1" fmla="*/ 0 w 3481593"/>
              <a:gd name="connsiteY1" fmla="*/ 171501 h 3187333"/>
              <a:gd name="connsiteX2" fmla="*/ 1429276 w 3481593"/>
              <a:gd name="connsiteY2" fmla="*/ 171502 h 3187333"/>
              <a:gd name="connsiteX3" fmla="*/ 1549874 w 3481593"/>
              <a:gd name="connsiteY3" fmla="*/ 0 h 3187333"/>
              <a:gd name="connsiteX4" fmla="*/ 1670472 w 3481593"/>
              <a:gd name="connsiteY4" fmla="*/ 171502 h 3187333"/>
              <a:gd name="connsiteX5" fmla="*/ 3481593 w 3481593"/>
              <a:gd name="connsiteY5" fmla="*/ 171502 h 3187333"/>
              <a:gd name="connsiteX6" fmla="*/ 3481593 w 3481593"/>
              <a:gd name="connsiteY6" fmla="*/ 3187333 h 31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1593" h="3187333">
                <a:moveTo>
                  <a:pt x="0" y="3187333"/>
                </a:moveTo>
                <a:lnTo>
                  <a:pt x="0" y="171501"/>
                </a:lnTo>
                <a:lnTo>
                  <a:pt x="1429276" y="171502"/>
                </a:lnTo>
                <a:lnTo>
                  <a:pt x="1549874" y="0"/>
                </a:lnTo>
                <a:lnTo>
                  <a:pt x="1670472" y="171502"/>
                </a:lnTo>
                <a:lnTo>
                  <a:pt x="3481593" y="171502"/>
                </a:lnTo>
                <a:lnTo>
                  <a:pt x="3481593" y="3187333"/>
                </a:lnTo>
                <a:close/>
              </a:path>
            </a:pathLst>
          </a:custGeom>
          <a:noFill/>
          <a:ln w="28575">
            <a:solidFill>
              <a:srgbClr val="00A8D9"/>
            </a:solidFill>
          </a:ln>
        </p:spPr>
        <p:txBody>
          <a:bodyPr wrap="square" lIns="0" tIns="0" rIns="0" bIns="0" rtlCol="0" anchor="ctr"/>
          <a:lstStyle/>
          <a:p>
            <a:pPr algn="ctr"/>
            <a:endParaRPr lang="ja-JP" altLang="en-US">
              <a:latin typeface="+mn-ea"/>
            </a:endParaRPr>
          </a:p>
        </p:txBody>
      </p:sp>
      <p:sp>
        <p:nvSpPr>
          <p:cNvPr id="5" name="タイトル 4">
            <a:extLst>
              <a:ext uri="{FF2B5EF4-FFF2-40B4-BE49-F238E27FC236}">
                <a16:creationId xmlns:a16="http://schemas.microsoft.com/office/drawing/2014/main" id="{EA90B90B-39C8-2ECE-CD78-A604024ACA82}"/>
              </a:ext>
            </a:extLst>
          </p:cNvPr>
          <p:cNvSpPr>
            <a:spLocks noGrp="1"/>
          </p:cNvSpPr>
          <p:nvPr>
            <p:ph type="title"/>
          </p:nvPr>
        </p:nvSpPr>
        <p:spPr/>
        <p:txBody>
          <a:bodyPr/>
          <a:lstStyle/>
          <a:p>
            <a:r>
              <a:rPr lang="ja-JP" altLang="en-US" dirty="0"/>
              <a:t>読まれるネイティブアドタイアップの３要素</a:t>
            </a:r>
          </a:p>
        </p:txBody>
      </p:sp>
      <p:sp>
        <p:nvSpPr>
          <p:cNvPr id="58" name="フリーフォーム 57">
            <a:extLst>
              <a:ext uri="{FF2B5EF4-FFF2-40B4-BE49-F238E27FC236}">
                <a16:creationId xmlns:a16="http://schemas.microsoft.com/office/drawing/2014/main" id="{646E173A-61CA-7D46-9532-5437D320F3D9}"/>
              </a:ext>
            </a:extLst>
          </p:cNvPr>
          <p:cNvSpPr/>
          <p:nvPr/>
        </p:nvSpPr>
        <p:spPr>
          <a:xfrm rot="16200000" flipH="1">
            <a:off x="7914059" y="3058874"/>
            <a:ext cx="3481593" cy="3636013"/>
          </a:xfrm>
          <a:custGeom>
            <a:avLst/>
            <a:gdLst>
              <a:gd name="connsiteX0" fmla="*/ 0 w 3481593"/>
              <a:gd name="connsiteY0" fmla="*/ 3187333 h 3187333"/>
              <a:gd name="connsiteX1" fmla="*/ 0 w 3481593"/>
              <a:gd name="connsiteY1" fmla="*/ 171501 h 3187333"/>
              <a:gd name="connsiteX2" fmla="*/ 1429276 w 3481593"/>
              <a:gd name="connsiteY2" fmla="*/ 171502 h 3187333"/>
              <a:gd name="connsiteX3" fmla="*/ 1549874 w 3481593"/>
              <a:gd name="connsiteY3" fmla="*/ 0 h 3187333"/>
              <a:gd name="connsiteX4" fmla="*/ 1670472 w 3481593"/>
              <a:gd name="connsiteY4" fmla="*/ 171502 h 3187333"/>
              <a:gd name="connsiteX5" fmla="*/ 3481593 w 3481593"/>
              <a:gd name="connsiteY5" fmla="*/ 171502 h 3187333"/>
              <a:gd name="connsiteX6" fmla="*/ 3481593 w 3481593"/>
              <a:gd name="connsiteY6" fmla="*/ 3187333 h 31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1593" h="3187333">
                <a:moveTo>
                  <a:pt x="0" y="3187333"/>
                </a:moveTo>
                <a:lnTo>
                  <a:pt x="0" y="171501"/>
                </a:lnTo>
                <a:lnTo>
                  <a:pt x="1429276" y="171502"/>
                </a:lnTo>
                <a:lnTo>
                  <a:pt x="1549874" y="0"/>
                </a:lnTo>
                <a:lnTo>
                  <a:pt x="1670472" y="171502"/>
                </a:lnTo>
                <a:lnTo>
                  <a:pt x="3481593" y="171502"/>
                </a:lnTo>
                <a:lnTo>
                  <a:pt x="3481593" y="3187333"/>
                </a:lnTo>
                <a:close/>
              </a:path>
            </a:pathLst>
          </a:custGeom>
          <a:noFill/>
          <a:ln w="28575">
            <a:solidFill>
              <a:srgbClr val="00A8D9"/>
            </a:solidFill>
          </a:ln>
        </p:spPr>
        <p:txBody>
          <a:bodyPr wrap="square" lIns="0" tIns="0" rIns="0" bIns="0" rtlCol="0" anchor="ctr"/>
          <a:lstStyle/>
          <a:p>
            <a:pPr algn="ctr"/>
            <a:endParaRPr lang="ja-JP" altLang="en-US">
              <a:latin typeface="+mn-ea"/>
            </a:endParaRPr>
          </a:p>
        </p:txBody>
      </p:sp>
      <p:sp>
        <p:nvSpPr>
          <p:cNvPr id="33" name="スライド番号プレースホルダー 32">
            <a:extLst>
              <a:ext uri="{FF2B5EF4-FFF2-40B4-BE49-F238E27FC236}">
                <a16:creationId xmlns:a16="http://schemas.microsoft.com/office/drawing/2014/main" id="{8A76A77B-B55F-F54A-AC20-D636ACC1A1B4}"/>
              </a:ext>
            </a:extLst>
          </p:cNvPr>
          <p:cNvSpPr>
            <a:spLocks noGrp="1"/>
          </p:cNvSpPr>
          <p:nvPr>
            <p:ph type="sldNum" sz="quarter" idx="7"/>
          </p:nvPr>
        </p:nvSpPr>
        <p:spPr/>
        <p:txBody>
          <a:bodyPr/>
          <a:lstStyle/>
          <a:p>
            <a:fld id="{B6F15528-21DE-4FAA-801E-634DDDAF4B2B}" type="slidenum">
              <a:rPr lang="en-US" altLang="ja-JP" smtClean="0"/>
              <a:pPr/>
              <a:t>15</a:t>
            </a:fld>
            <a:endParaRPr lang="en-US" altLang="ja-JP" dirty="0"/>
          </a:p>
        </p:txBody>
      </p:sp>
    </p:spTree>
    <p:extLst>
      <p:ext uri="{BB962C8B-B14F-4D97-AF65-F5344CB8AC3E}">
        <p14:creationId xmlns:p14="http://schemas.microsoft.com/office/powerpoint/2010/main" val="184657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グループ化 49">
            <a:extLst>
              <a:ext uri="{FF2B5EF4-FFF2-40B4-BE49-F238E27FC236}">
                <a16:creationId xmlns:a16="http://schemas.microsoft.com/office/drawing/2014/main" id="{FC62DB6A-87CC-2D44-914D-031D40354A89}"/>
              </a:ext>
            </a:extLst>
          </p:cNvPr>
          <p:cNvGrpSpPr/>
          <p:nvPr/>
        </p:nvGrpSpPr>
        <p:grpSpPr>
          <a:xfrm>
            <a:off x="2890589" y="988782"/>
            <a:ext cx="733846" cy="733846"/>
            <a:chOff x="9783118" y="785182"/>
            <a:chExt cx="733846" cy="733846"/>
          </a:xfrm>
        </p:grpSpPr>
        <p:sp>
          <p:nvSpPr>
            <p:cNvPr id="55" name="円/楕円 54">
              <a:extLst>
                <a:ext uri="{FF2B5EF4-FFF2-40B4-BE49-F238E27FC236}">
                  <a16:creationId xmlns:a16="http://schemas.microsoft.com/office/drawing/2014/main" id="{694963D5-B6E1-6240-871C-2CD2520630AD}"/>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56" name="図 55">
              <a:extLst>
                <a:ext uri="{FF2B5EF4-FFF2-40B4-BE49-F238E27FC236}">
                  <a16:creationId xmlns:a16="http://schemas.microsoft.com/office/drawing/2014/main" id="{D042A02D-D1DF-D74B-93DD-1B86C9A01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57" name="テキスト ボックス 56">
              <a:extLst>
                <a:ext uri="{FF2B5EF4-FFF2-40B4-BE49-F238E27FC236}">
                  <a16:creationId xmlns:a16="http://schemas.microsoft.com/office/drawing/2014/main" id="{0DE54093-FAC7-3043-A519-2644362A5B7D}"/>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grpSp>
        <p:nvGrpSpPr>
          <p:cNvPr id="58" name="グループ化 57">
            <a:extLst>
              <a:ext uri="{FF2B5EF4-FFF2-40B4-BE49-F238E27FC236}">
                <a16:creationId xmlns:a16="http://schemas.microsoft.com/office/drawing/2014/main" id="{FE18415D-C145-984A-B79E-EFFBC2BB7CE9}"/>
              </a:ext>
            </a:extLst>
          </p:cNvPr>
          <p:cNvGrpSpPr/>
          <p:nvPr/>
        </p:nvGrpSpPr>
        <p:grpSpPr>
          <a:xfrm>
            <a:off x="6882017" y="988782"/>
            <a:ext cx="733846" cy="733846"/>
            <a:chOff x="9783118" y="785182"/>
            <a:chExt cx="733846" cy="733846"/>
          </a:xfrm>
        </p:grpSpPr>
        <p:sp>
          <p:nvSpPr>
            <p:cNvPr id="59" name="円/楕円 58">
              <a:extLst>
                <a:ext uri="{FF2B5EF4-FFF2-40B4-BE49-F238E27FC236}">
                  <a16:creationId xmlns:a16="http://schemas.microsoft.com/office/drawing/2014/main" id="{41E2C514-6013-DF4F-A624-BBA841B01939}"/>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60" name="図 59">
              <a:extLst>
                <a:ext uri="{FF2B5EF4-FFF2-40B4-BE49-F238E27FC236}">
                  <a16:creationId xmlns:a16="http://schemas.microsoft.com/office/drawing/2014/main" id="{4D0B5EAC-FFA8-5647-A9E2-25E97FCF3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61" name="テキスト ボックス 60">
              <a:extLst>
                <a:ext uri="{FF2B5EF4-FFF2-40B4-BE49-F238E27FC236}">
                  <a16:creationId xmlns:a16="http://schemas.microsoft.com/office/drawing/2014/main" id="{0CA5FACA-ED17-A14B-8C62-404C0373EEAB}"/>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grpSp>
        <p:nvGrpSpPr>
          <p:cNvPr id="62" name="グループ化 61">
            <a:extLst>
              <a:ext uri="{FF2B5EF4-FFF2-40B4-BE49-F238E27FC236}">
                <a16:creationId xmlns:a16="http://schemas.microsoft.com/office/drawing/2014/main" id="{116398E1-3DDD-AC45-A207-8B65B473A2DD}"/>
              </a:ext>
            </a:extLst>
          </p:cNvPr>
          <p:cNvGrpSpPr/>
          <p:nvPr/>
        </p:nvGrpSpPr>
        <p:grpSpPr>
          <a:xfrm>
            <a:off x="10996817" y="988782"/>
            <a:ext cx="733846" cy="733846"/>
            <a:chOff x="9783118" y="785182"/>
            <a:chExt cx="733846" cy="733846"/>
          </a:xfrm>
        </p:grpSpPr>
        <p:sp>
          <p:nvSpPr>
            <p:cNvPr id="63" name="円/楕円 62">
              <a:extLst>
                <a:ext uri="{FF2B5EF4-FFF2-40B4-BE49-F238E27FC236}">
                  <a16:creationId xmlns:a16="http://schemas.microsoft.com/office/drawing/2014/main" id="{03EA0218-325F-AA4C-B2F9-D4455944C3F8}"/>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64" name="図 63">
              <a:extLst>
                <a:ext uri="{FF2B5EF4-FFF2-40B4-BE49-F238E27FC236}">
                  <a16:creationId xmlns:a16="http://schemas.microsoft.com/office/drawing/2014/main" id="{79846B58-A6DC-BF43-9245-993F4372F1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65" name="テキスト ボックス 64">
              <a:extLst>
                <a:ext uri="{FF2B5EF4-FFF2-40B4-BE49-F238E27FC236}">
                  <a16:creationId xmlns:a16="http://schemas.microsoft.com/office/drawing/2014/main" id="{6E9A8A97-6F25-4C4F-BFE4-BB79E9320E37}"/>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grpSp>
        <p:nvGrpSpPr>
          <p:cNvPr id="51" name="グループ化 50">
            <a:extLst>
              <a:ext uri="{FF2B5EF4-FFF2-40B4-BE49-F238E27FC236}">
                <a16:creationId xmlns:a16="http://schemas.microsoft.com/office/drawing/2014/main" id="{EF2A09A7-5AE7-12E3-BDC2-6CFBFC0175B5}"/>
              </a:ext>
            </a:extLst>
          </p:cNvPr>
          <p:cNvGrpSpPr/>
          <p:nvPr/>
        </p:nvGrpSpPr>
        <p:grpSpPr>
          <a:xfrm>
            <a:off x="445487" y="5925525"/>
            <a:ext cx="10841466" cy="475275"/>
            <a:chOff x="677957" y="5925525"/>
            <a:chExt cx="10841466" cy="475275"/>
          </a:xfrm>
        </p:grpSpPr>
        <p:sp>
          <p:nvSpPr>
            <p:cNvPr id="52" name="楕円 51">
              <a:extLst>
                <a:ext uri="{FF2B5EF4-FFF2-40B4-BE49-F238E27FC236}">
                  <a16:creationId xmlns:a16="http://schemas.microsoft.com/office/drawing/2014/main" id="{D8EA7921-E34A-CEB5-6067-2646DBCF40AB}"/>
                </a:ext>
              </a:extLst>
            </p:cNvPr>
            <p:cNvSpPr/>
            <p:nvPr/>
          </p:nvSpPr>
          <p:spPr>
            <a:xfrm>
              <a:off x="8647015" y="5925525"/>
              <a:ext cx="2872408" cy="475275"/>
            </a:xfrm>
            <a:prstGeom prst="ellipse">
              <a:avLst/>
            </a:prstGeom>
            <a:solidFill>
              <a:schemeClr val="accent4">
                <a:alpha val="81000"/>
              </a:schemeClr>
            </a:solidFill>
          </p:spPr>
          <p:txBody>
            <a:bodyPr wrap="square" lIns="0" tIns="0" rIns="0" bIns="0" rtlCol="0" anchor="ctr"/>
            <a:lstStyle/>
            <a:p>
              <a:pPr algn="ctr"/>
              <a:endParaRPr kumimoji="1" lang="ja-JP" altLang="en-US"/>
            </a:p>
          </p:txBody>
        </p:sp>
        <p:sp>
          <p:nvSpPr>
            <p:cNvPr id="53" name="楕円 52">
              <a:extLst>
                <a:ext uri="{FF2B5EF4-FFF2-40B4-BE49-F238E27FC236}">
                  <a16:creationId xmlns:a16="http://schemas.microsoft.com/office/drawing/2014/main" id="{64D608B9-4A98-3925-3D12-094F45833166}"/>
                </a:ext>
              </a:extLst>
            </p:cNvPr>
            <p:cNvSpPr/>
            <p:nvPr/>
          </p:nvSpPr>
          <p:spPr>
            <a:xfrm>
              <a:off x="4662486" y="5925525"/>
              <a:ext cx="2872408" cy="475275"/>
            </a:xfrm>
            <a:prstGeom prst="ellipse">
              <a:avLst/>
            </a:prstGeom>
            <a:solidFill>
              <a:schemeClr val="accent4">
                <a:alpha val="81000"/>
              </a:schemeClr>
            </a:solidFill>
          </p:spPr>
          <p:txBody>
            <a:bodyPr wrap="square" lIns="0" tIns="0" rIns="0" bIns="0" rtlCol="0" anchor="ctr"/>
            <a:lstStyle/>
            <a:p>
              <a:pPr algn="ctr"/>
              <a:endParaRPr kumimoji="1" lang="ja-JP" altLang="en-US"/>
            </a:p>
          </p:txBody>
        </p:sp>
        <p:sp>
          <p:nvSpPr>
            <p:cNvPr id="54" name="楕円 53">
              <a:extLst>
                <a:ext uri="{FF2B5EF4-FFF2-40B4-BE49-F238E27FC236}">
                  <a16:creationId xmlns:a16="http://schemas.microsoft.com/office/drawing/2014/main" id="{56461306-65C0-6BC2-233D-CF5ACE6BDAC9}"/>
                </a:ext>
              </a:extLst>
            </p:cNvPr>
            <p:cNvSpPr/>
            <p:nvPr/>
          </p:nvSpPr>
          <p:spPr>
            <a:xfrm>
              <a:off x="677957" y="5925525"/>
              <a:ext cx="2872408" cy="475275"/>
            </a:xfrm>
            <a:prstGeom prst="ellipse">
              <a:avLst/>
            </a:prstGeom>
            <a:solidFill>
              <a:schemeClr val="accent4">
                <a:alpha val="81000"/>
              </a:schemeClr>
            </a:solidFill>
          </p:spPr>
          <p:txBody>
            <a:bodyPr wrap="square" lIns="0" tIns="0" rIns="0" bIns="0" rtlCol="0" anchor="ctr"/>
            <a:lstStyle/>
            <a:p>
              <a:pPr algn="ctr"/>
              <a:endParaRPr kumimoji="1" lang="ja-JP" altLang="en-US"/>
            </a:p>
          </p:txBody>
        </p:sp>
      </p:grpSp>
      <p:sp>
        <p:nvSpPr>
          <p:cNvPr id="2" name="タイトル 1">
            <a:extLst>
              <a:ext uri="{FF2B5EF4-FFF2-40B4-BE49-F238E27FC236}">
                <a16:creationId xmlns:a16="http://schemas.microsoft.com/office/drawing/2014/main" id="{C11D3B5A-ABF3-A233-B020-A3B11DE5AD9C}"/>
              </a:ext>
            </a:extLst>
          </p:cNvPr>
          <p:cNvSpPr>
            <a:spLocks noGrp="1"/>
          </p:cNvSpPr>
          <p:nvPr>
            <p:ph type="title"/>
          </p:nvPr>
        </p:nvSpPr>
        <p:spPr/>
        <p:txBody>
          <a:bodyPr/>
          <a:lstStyle/>
          <a:p>
            <a:r>
              <a:rPr lang="ja-JP" altLang="en-US" sz="1600" dirty="0">
                <a:solidFill>
                  <a:schemeClr val="tx1"/>
                </a:solidFill>
              </a:rPr>
              <a:t>読み応えがあり、おもしろい｜</a:t>
            </a:r>
            <a:r>
              <a:rPr lang="ja-JP" altLang="en-US" dirty="0"/>
              <a:t>フカボリ取材事例</a:t>
            </a:r>
          </a:p>
        </p:txBody>
      </p:sp>
      <p:pic>
        <p:nvPicPr>
          <p:cNvPr id="4" name="グラフィックス 3">
            <a:extLst>
              <a:ext uri="{FF2B5EF4-FFF2-40B4-BE49-F238E27FC236}">
                <a16:creationId xmlns:a16="http://schemas.microsoft.com/office/drawing/2014/main" id="{C384EA06-8C69-0E4F-8052-59ECF3C0AB0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8292" y="1759683"/>
            <a:ext cx="2205886" cy="4418899"/>
          </a:xfrm>
          <a:prstGeom prst="rect">
            <a:avLst/>
          </a:prstGeom>
        </p:spPr>
      </p:pic>
      <p:pic>
        <p:nvPicPr>
          <p:cNvPr id="8" name="図 7">
            <a:extLst>
              <a:ext uri="{FF2B5EF4-FFF2-40B4-BE49-F238E27FC236}">
                <a16:creationId xmlns:a16="http://schemas.microsoft.com/office/drawing/2014/main" id="{FD4BC318-06DD-7E4C-106C-D270748A82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7348" y="1864787"/>
            <a:ext cx="2033241" cy="4201797"/>
          </a:xfrm>
          <a:prstGeom prst="roundRect">
            <a:avLst>
              <a:gd name="adj" fmla="val 8442"/>
            </a:avLst>
          </a:prstGeom>
        </p:spPr>
      </p:pic>
      <p:grpSp>
        <p:nvGrpSpPr>
          <p:cNvPr id="16" name="グループ化 15">
            <a:extLst>
              <a:ext uri="{FF2B5EF4-FFF2-40B4-BE49-F238E27FC236}">
                <a16:creationId xmlns:a16="http://schemas.microsoft.com/office/drawing/2014/main" id="{03361231-335C-0969-5C85-5F4370D1B012}"/>
              </a:ext>
            </a:extLst>
          </p:cNvPr>
          <p:cNvGrpSpPr/>
          <p:nvPr/>
        </p:nvGrpSpPr>
        <p:grpSpPr>
          <a:xfrm>
            <a:off x="4760588" y="1759683"/>
            <a:ext cx="2205886" cy="4418899"/>
            <a:chOff x="4580598" y="2023139"/>
            <a:chExt cx="2205886" cy="4418899"/>
          </a:xfrm>
        </p:grpSpPr>
        <p:pic>
          <p:nvPicPr>
            <p:cNvPr id="12" name="グラフィックス 11">
              <a:extLst>
                <a:ext uri="{FF2B5EF4-FFF2-40B4-BE49-F238E27FC236}">
                  <a16:creationId xmlns:a16="http://schemas.microsoft.com/office/drawing/2014/main" id="{750036C1-D122-0BC7-B8F0-0FFC9CE18EE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0598" y="2023139"/>
              <a:ext cx="2205886" cy="4418899"/>
            </a:xfrm>
            <a:prstGeom prst="rect">
              <a:avLst/>
            </a:prstGeom>
          </p:spPr>
        </p:pic>
        <p:pic>
          <p:nvPicPr>
            <p:cNvPr id="15" name="図 14">
              <a:extLst>
                <a:ext uri="{FF2B5EF4-FFF2-40B4-BE49-F238E27FC236}">
                  <a16:creationId xmlns:a16="http://schemas.microsoft.com/office/drawing/2014/main" id="{53F842E3-1737-1C2E-6837-E4741923D3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4689950" y="2107223"/>
              <a:ext cx="2015650" cy="4222817"/>
            </a:xfrm>
            <a:prstGeom prst="roundRect">
              <a:avLst>
                <a:gd name="adj" fmla="val 8395"/>
              </a:avLst>
            </a:prstGeom>
          </p:spPr>
        </p:pic>
      </p:grpSp>
      <p:grpSp>
        <p:nvGrpSpPr>
          <p:cNvPr id="27" name="グループ化 26">
            <a:extLst>
              <a:ext uri="{FF2B5EF4-FFF2-40B4-BE49-F238E27FC236}">
                <a16:creationId xmlns:a16="http://schemas.microsoft.com/office/drawing/2014/main" id="{C3A8C02F-2AFA-6819-F4E9-53C203253A9D}"/>
              </a:ext>
            </a:extLst>
          </p:cNvPr>
          <p:cNvGrpSpPr/>
          <p:nvPr/>
        </p:nvGrpSpPr>
        <p:grpSpPr>
          <a:xfrm>
            <a:off x="8752883" y="1763131"/>
            <a:ext cx="2205886" cy="4418899"/>
            <a:chOff x="8192780" y="2023139"/>
            <a:chExt cx="2205886" cy="4418899"/>
          </a:xfrm>
        </p:grpSpPr>
        <p:pic>
          <p:nvPicPr>
            <p:cNvPr id="19" name="グラフィックス 18">
              <a:extLst>
                <a:ext uri="{FF2B5EF4-FFF2-40B4-BE49-F238E27FC236}">
                  <a16:creationId xmlns:a16="http://schemas.microsoft.com/office/drawing/2014/main" id="{14C16291-0F4C-29E1-D27F-BAA742BAE91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92780" y="2023139"/>
              <a:ext cx="2205886" cy="4418899"/>
            </a:xfrm>
            <a:prstGeom prst="rect">
              <a:avLst/>
            </a:prstGeom>
          </p:spPr>
        </p:pic>
        <p:pic>
          <p:nvPicPr>
            <p:cNvPr id="24" name="図 23">
              <a:extLst>
                <a:ext uri="{FF2B5EF4-FFF2-40B4-BE49-F238E27FC236}">
                  <a16:creationId xmlns:a16="http://schemas.microsoft.com/office/drawing/2014/main" id="{3F10B3F4-CE49-6EE3-041D-B7A6DE0401D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86871" y="2128243"/>
              <a:ext cx="2020526" cy="4201797"/>
            </a:xfrm>
            <a:prstGeom prst="roundRect">
              <a:avLst>
                <a:gd name="adj" fmla="val 7304"/>
              </a:avLst>
            </a:prstGeom>
          </p:spPr>
        </p:pic>
      </p:grpSp>
      <p:sp>
        <p:nvSpPr>
          <p:cNvPr id="3" name="スライド番号プレースホルダー 2">
            <a:extLst>
              <a:ext uri="{FF2B5EF4-FFF2-40B4-BE49-F238E27FC236}">
                <a16:creationId xmlns:a16="http://schemas.microsoft.com/office/drawing/2014/main" id="{E1F77E74-F2F0-324A-946B-C9A09C0A0EE5}"/>
              </a:ext>
            </a:extLst>
          </p:cNvPr>
          <p:cNvSpPr>
            <a:spLocks noGrp="1"/>
          </p:cNvSpPr>
          <p:nvPr>
            <p:ph type="sldNum" sz="quarter" idx="7"/>
          </p:nvPr>
        </p:nvSpPr>
        <p:spPr/>
        <p:txBody>
          <a:bodyPr/>
          <a:lstStyle/>
          <a:p>
            <a:fld id="{B6F15528-21DE-4FAA-801E-634DDDAF4B2B}" type="slidenum">
              <a:rPr lang="en-US" altLang="ja-JP" smtClean="0"/>
              <a:pPr/>
              <a:t>16</a:t>
            </a:fld>
            <a:endParaRPr lang="en-US" altLang="ja-JP" dirty="0"/>
          </a:p>
        </p:txBody>
      </p:sp>
      <p:pic>
        <p:nvPicPr>
          <p:cNvPr id="42" name="図 41" descr="コンピューターのスクリーンショット&#10;&#10;中程度の精度で自動的に生成された説明">
            <a:extLst>
              <a:ext uri="{FF2B5EF4-FFF2-40B4-BE49-F238E27FC236}">
                <a16:creationId xmlns:a16="http://schemas.microsoft.com/office/drawing/2014/main" id="{B0B8E10F-60D8-0942-A651-6DB7A067B2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190" y="2433964"/>
            <a:ext cx="1809002" cy="2237058"/>
          </a:xfrm>
          <a:prstGeom prst="rect">
            <a:avLst/>
          </a:prstGeom>
        </p:spPr>
      </p:pic>
      <p:sp>
        <p:nvSpPr>
          <p:cNvPr id="43" name="角丸四角形 42">
            <a:extLst>
              <a:ext uri="{FF2B5EF4-FFF2-40B4-BE49-F238E27FC236}">
                <a16:creationId xmlns:a16="http://schemas.microsoft.com/office/drawing/2014/main" id="{48FE4F8A-B426-9845-9411-406750E306F3}"/>
              </a:ext>
            </a:extLst>
          </p:cNvPr>
          <p:cNvSpPr/>
          <p:nvPr/>
        </p:nvSpPr>
        <p:spPr>
          <a:xfrm>
            <a:off x="970840" y="5915862"/>
            <a:ext cx="1809002" cy="150722"/>
          </a:xfrm>
          <a:prstGeom prst="roundRect">
            <a:avLst>
              <a:gd name="adj" fmla="val 27200"/>
            </a:avLst>
          </a:prstGeom>
          <a:solidFill>
            <a:schemeClr val="bg1"/>
          </a:solidFill>
        </p:spPr>
        <p:txBody>
          <a:bodyPr wrap="square" lIns="0" tIns="0" rIns="0" bIns="0" rtlCol="0" anchor="ctr"/>
          <a:lstStyle/>
          <a:p>
            <a:pPr algn="ctr"/>
            <a:endParaRPr kumimoji="1" lang="ja-JP" altLang="en-US"/>
          </a:p>
        </p:txBody>
      </p:sp>
      <p:pic>
        <p:nvPicPr>
          <p:cNvPr id="23" name="図 22" descr="グラフィカル ユーザー インターフェイス, テキスト, アプリケーション, メール&#10;&#10;自動的に生成された説明">
            <a:extLst>
              <a:ext uri="{FF2B5EF4-FFF2-40B4-BE49-F238E27FC236}">
                <a16:creationId xmlns:a16="http://schemas.microsoft.com/office/drawing/2014/main" id="{C2B4CF12-C044-474D-B74A-7CCB7680C9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641"/>
          <a:stretch/>
        </p:blipFill>
        <p:spPr>
          <a:xfrm>
            <a:off x="977190" y="4452549"/>
            <a:ext cx="1809002" cy="1555947"/>
          </a:xfrm>
          <a:prstGeom prst="rect">
            <a:avLst/>
          </a:prstGeom>
        </p:spPr>
      </p:pic>
      <p:sp>
        <p:nvSpPr>
          <p:cNvPr id="10" name="テキスト ボックス 9">
            <a:hlinkClick r:id="rId10"/>
            <a:extLst>
              <a:ext uri="{FF2B5EF4-FFF2-40B4-BE49-F238E27FC236}">
                <a16:creationId xmlns:a16="http://schemas.microsoft.com/office/drawing/2014/main" id="{CC222043-D5D6-0CA7-BDE7-D274E6ED367C}"/>
              </a:ext>
            </a:extLst>
          </p:cNvPr>
          <p:cNvSpPr txBox="1"/>
          <p:nvPr/>
        </p:nvSpPr>
        <p:spPr>
          <a:xfrm>
            <a:off x="390569" y="830076"/>
            <a:ext cx="3030174" cy="892552"/>
          </a:xfrm>
          <a:prstGeom prst="rect">
            <a:avLst/>
          </a:prstGeom>
          <a:noFill/>
        </p:spPr>
        <p:txBody>
          <a:bodyPr wrap="square" rtlCol="0">
            <a:spAutoFit/>
          </a:bodyPr>
          <a:lstStyle/>
          <a:p>
            <a:pPr algn="ctr">
              <a:lnSpc>
                <a:spcPct val="200000"/>
              </a:lnSpc>
            </a:pPr>
            <a:r>
              <a:rPr kumimoji="1" lang="ja-JP" altLang="en-US" sz="1400" b="1" dirty="0"/>
              <a:t>キリンビール株式会社　</a:t>
            </a:r>
            <a:endParaRPr kumimoji="1" lang="en-US" altLang="ja-JP" sz="1400" b="1" dirty="0"/>
          </a:p>
          <a:p>
            <a:pPr algn="ctr"/>
            <a:r>
              <a:rPr kumimoji="1" lang="ja-JP" altLang="en-US" sz="1200" b="1" dirty="0">
                <a:solidFill>
                  <a:schemeClr val="accent1">
                    <a:lumMod val="75000"/>
                  </a:schemeClr>
                </a:solidFill>
              </a:rPr>
              <a:t>驚きの完成度！新・一番搾りは</a:t>
            </a:r>
            <a:endParaRPr kumimoji="1" lang="en-US" altLang="ja-JP" sz="1200" b="1" dirty="0">
              <a:solidFill>
                <a:schemeClr val="accent1">
                  <a:lumMod val="75000"/>
                </a:schemeClr>
              </a:solidFill>
            </a:endParaRPr>
          </a:p>
          <a:p>
            <a:pPr algn="ctr"/>
            <a:r>
              <a:rPr kumimoji="1" lang="ja-JP" altLang="en-US" sz="1200" b="1" dirty="0">
                <a:solidFill>
                  <a:schemeClr val="accent1">
                    <a:lumMod val="75000"/>
                  </a:schemeClr>
                </a:solidFill>
              </a:rPr>
              <a:t>このおいしさで糖質だけがゼロ　</a:t>
            </a:r>
          </a:p>
        </p:txBody>
      </p:sp>
      <p:sp>
        <p:nvSpPr>
          <p:cNvPr id="17" name="テキスト ボックス 16">
            <a:hlinkClick r:id="rId11"/>
            <a:extLst>
              <a:ext uri="{FF2B5EF4-FFF2-40B4-BE49-F238E27FC236}">
                <a16:creationId xmlns:a16="http://schemas.microsoft.com/office/drawing/2014/main" id="{BB7F7FA0-0ECE-1FB3-54A6-86F2301EC8E0}"/>
              </a:ext>
            </a:extLst>
          </p:cNvPr>
          <p:cNvSpPr txBox="1"/>
          <p:nvPr/>
        </p:nvSpPr>
        <p:spPr>
          <a:xfrm>
            <a:off x="4243276" y="830076"/>
            <a:ext cx="3240508" cy="892552"/>
          </a:xfrm>
          <a:prstGeom prst="rect">
            <a:avLst/>
          </a:prstGeom>
          <a:noFill/>
        </p:spPr>
        <p:txBody>
          <a:bodyPr wrap="square" rtlCol="0">
            <a:spAutoFit/>
          </a:bodyPr>
          <a:lstStyle/>
          <a:p>
            <a:pPr algn="ctr">
              <a:lnSpc>
                <a:spcPct val="200000"/>
              </a:lnSpc>
            </a:pPr>
            <a:r>
              <a:rPr kumimoji="1" lang="ja-JP" altLang="en-US" sz="1400" b="1" spc="-150" dirty="0"/>
              <a:t>日本マクドナルド  </a:t>
            </a:r>
            <a:endParaRPr kumimoji="1" lang="en-US" altLang="ja-JP" sz="1400" b="1" spc="-150" dirty="0"/>
          </a:p>
          <a:p>
            <a:pPr algn="ctr"/>
            <a:r>
              <a:rPr kumimoji="1" lang="ja-JP" altLang="en-US" sz="1200" b="1" spc="-150" dirty="0">
                <a:solidFill>
                  <a:schemeClr val="accent1">
                    <a:lumMod val="75000"/>
                  </a:schemeClr>
                </a:solidFill>
              </a:rPr>
              <a:t>実はサステナブル  マクドナルド</a:t>
            </a:r>
            <a:r>
              <a:rPr kumimoji="1" lang="ja-JP" altLang="en-US" sz="1200" b="1" dirty="0">
                <a:solidFill>
                  <a:schemeClr val="accent1">
                    <a:lumMod val="75000"/>
                  </a:schemeClr>
                </a:solidFill>
              </a:rPr>
              <a:t>の</a:t>
            </a:r>
            <a:endParaRPr kumimoji="1" lang="en-US" altLang="ja-JP" sz="1200" b="1" dirty="0">
              <a:solidFill>
                <a:schemeClr val="accent1">
                  <a:lumMod val="75000"/>
                </a:schemeClr>
              </a:solidFill>
            </a:endParaRPr>
          </a:p>
          <a:p>
            <a:pPr algn="ctr"/>
            <a:r>
              <a:rPr kumimoji="1" lang="ja-JP" altLang="en-US" sz="1200" b="1" dirty="0">
                <a:solidFill>
                  <a:schemeClr val="accent1">
                    <a:lumMod val="75000"/>
                  </a:schemeClr>
                </a:solidFill>
              </a:rPr>
              <a:t>取り組みを学生とともに動画で</a:t>
            </a:r>
            <a:r>
              <a:rPr kumimoji="1" lang="en-US" altLang="ja-JP" sz="1200" b="1" dirty="0">
                <a:solidFill>
                  <a:schemeClr val="accent1">
                    <a:lumMod val="75000"/>
                  </a:schemeClr>
                </a:solidFill>
              </a:rPr>
              <a:t>PR</a:t>
            </a:r>
          </a:p>
        </p:txBody>
      </p:sp>
      <p:sp>
        <p:nvSpPr>
          <p:cNvPr id="29" name="テキスト ボックス 28">
            <a:hlinkClick r:id="rId12"/>
            <a:extLst>
              <a:ext uri="{FF2B5EF4-FFF2-40B4-BE49-F238E27FC236}">
                <a16:creationId xmlns:a16="http://schemas.microsoft.com/office/drawing/2014/main" id="{A968F290-E8BB-47C5-5655-B29712B572AE}"/>
              </a:ext>
            </a:extLst>
          </p:cNvPr>
          <p:cNvSpPr txBox="1"/>
          <p:nvPr/>
        </p:nvSpPr>
        <p:spPr>
          <a:xfrm>
            <a:off x="8199530" y="830076"/>
            <a:ext cx="3240508" cy="892552"/>
          </a:xfrm>
          <a:prstGeom prst="rect">
            <a:avLst/>
          </a:prstGeom>
          <a:noFill/>
        </p:spPr>
        <p:txBody>
          <a:bodyPr wrap="square" rtlCol="0">
            <a:spAutoFit/>
          </a:bodyPr>
          <a:lstStyle/>
          <a:p>
            <a:pPr algn="ctr">
              <a:lnSpc>
                <a:spcPct val="200000"/>
              </a:lnSpc>
            </a:pPr>
            <a:r>
              <a:rPr kumimoji="1" lang="ja-JP" altLang="en-US" sz="1400" b="1" dirty="0"/>
              <a:t>マンダム</a:t>
            </a:r>
            <a:r>
              <a:rPr kumimoji="1" lang="ja-JP" altLang="en-US" sz="1200" b="1" dirty="0">
                <a:solidFill>
                  <a:schemeClr val="accent1">
                    <a:lumMod val="75000"/>
                  </a:schemeClr>
                </a:solidFill>
              </a:rPr>
              <a:t>　</a:t>
            </a:r>
            <a:endParaRPr kumimoji="1" lang="en-US" altLang="ja-JP" sz="1200" b="1" dirty="0">
              <a:solidFill>
                <a:schemeClr val="accent1">
                  <a:lumMod val="75000"/>
                </a:schemeClr>
              </a:solidFill>
            </a:endParaRPr>
          </a:p>
          <a:p>
            <a:pPr algn="ctr"/>
            <a:r>
              <a:rPr kumimoji="1" lang="ja-JP" altLang="en-US" sz="1200" b="1" dirty="0">
                <a:solidFill>
                  <a:schemeClr val="accent1">
                    <a:lumMod val="75000"/>
                  </a:schemeClr>
                </a:solidFill>
              </a:rPr>
              <a:t>真相・妻や娘が枕のニオイを指摘する</a:t>
            </a:r>
            <a:endParaRPr kumimoji="1" lang="en-US" altLang="ja-JP" sz="1200" b="1" dirty="0">
              <a:solidFill>
                <a:schemeClr val="accent1">
                  <a:lumMod val="75000"/>
                </a:schemeClr>
              </a:solidFill>
            </a:endParaRPr>
          </a:p>
          <a:p>
            <a:pPr algn="ctr"/>
            <a:r>
              <a:rPr kumimoji="1" lang="ja-JP" altLang="en-US" sz="1200" b="1" dirty="0">
                <a:solidFill>
                  <a:schemeClr val="accent1">
                    <a:lumMod val="75000"/>
                  </a:schemeClr>
                </a:solidFill>
              </a:rPr>
              <a:t>本当の理由は加齢臭ではなかった</a:t>
            </a:r>
          </a:p>
        </p:txBody>
      </p:sp>
    </p:spTree>
    <p:extLst>
      <p:ext uri="{BB962C8B-B14F-4D97-AF65-F5344CB8AC3E}">
        <p14:creationId xmlns:p14="http://schemas.microsoft.com/office/powerpoint/2010/main" val="280826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0347B7D7-0336-3A49-9C9A-5F4B71105150}"/>
              </a:ext>
            </a:extLst>
          </p:cNvPr>
          <p:cNvGrpSpPr/>
          <p:nvPr/>
        </p:nvGrpSpPr>
        <p:grpSpPr>
          <a:xfrm>
            <a:off x="6905292" y="988782"/>
            <a:ext cx="733846" cy="733846"/>
            <a:chOff x="9783118" y="785182"/>
            <a:chExt cx="733846" cy="733846"/>
          </a:xfrm>
        </p:grpSpPr>
        <p:sp>
          <p:nvSpPr>
            <p:cNvPr id="30" name="円/楕円 29">
              <a:extLst>
                <a:ext uri="{FF2B5EF4-FFF2-40B4-BE49-F238E27FC236}">
                  <a16:creationId xmlns:a16="http://schemas.microsoft.com/office/drawing/2014/main" id="{7CCCF550-9A8E-134A-9597-9E24AA36D53C}"/>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31" name="図 30">
              <a:extLst>
                <a:ext uri="{FF2B5EF4-FFF2-40B4-BE49-F238E27FC236}">
                  <a16:creationId xmlns:a16="http://schemas.microsoft.com/office/drawing/2014/main" id="{7398EF0E-D712-1546-A85C-C9C4B10DC5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33" name="テキスト ボックス 32">
              <a:extLst>
                <a:ext uri="{FF2B5EF4-FFF2-40B4-BE49-F238E27FC236}">
                  <a16:creationId xmlns:a16="http://schemas.microsoft.com/office/drawing/2014/main" id="{7688E6E1-2414-1F4E-A97B-41C05E62AF0B}"/>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grpSp>
        <p:nvGrpSpPr>
          <p:cNvPr id="35" name="グループ化 34">
            <a:extLst>
              <a:ext uri="{FF2B5EF4-FFF2-40B4-BE49-F238E27FC236}">
                <a16:creationId xmlns:a16="http://schemas.microsoft.com/office/drawing/2014/main" id="{EAAA16B4-87AE-9A4E-AE19-1F6B52EB4C4E}"/>
              </a:ext>
            </a:extLst>
          </p:cNvPr>
          <p:cNvGrpSpPr/>
          <p:nvPr/>
        </p:nvGrpSpPr>
        <p:grpSpPr>
          <a:xfrm>
            <a:off x="11099921" y="988782"/>
            <a:ext cx="733846" cy="733846"/>
            <a:chOff x="9783118" y="785182"/>
            <a:chExt cx="733846" cy="733846"/>
          </a:xfrm>
        </p:grpSpPr>
        <p:sp>
          <p:nvSpPr>
            <p:cNvPr id="36" name="円/楕円 35">
              <a:extLst>
                <a:ext uri="{FF2B5EF4-FFF2-40B4-BE49-F238E27FC236}">
                  <a16:creationId xmlns:a16="http://schemas.microsoft.com/office/drawing/2014/main" id="{C007D3DE-DD09-E44B-A6E4-E73BFA68300F}"/>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38" name="図 37">
              <a:extLst>
                <a:ext uri="{FF2B5EF4-FFF2-40B4-BE49-F238E27FC236}">
                  <a16:creationId xmlns:a16="http://schemas.microsoft.com/office/drawing/2014/main" id="{66E20A6E-A5B4-BF44-9EAC-46D989BE52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40" name="テキスト ボックス 39">
              <a:extLst>
                <a:ext uri="{FF2B5EF4-FFF2-40B4-BE49-F238E27FC236}">
                  <a16:creationId xmlns:a16="http://schemas.microsoft.com/office/drawing/2014/main" id="{20FD91DD-A218-824E-838E-4A7CB9610AC3}"/>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grpSp>
        <p:nvGrpSpPr>
          <p:cNvPr id="24" name="グループ化 23">
            <a:extLst>
              <a:ext uri="{FF2B5EF4-FFF2-40B4-BE49-F238E27FC236}">
                <a16:creationId xmlns:a16="http://schemas.microsoft.com/office/drawing/2014/main" id="{40DE560B-CAB9-3C43-83AC-31489C67AE73}"/>
              </a:ext>
            </a:extLst>
          </p:cNvPr>
          <p:cNvGrpSpPr/>
          <p:nvPr/>
        </p:nvGrpSpPr>
        <p:grpSpPr>
          <a:xfrm>
            <a:off x="3160607" y="988782"/>
            <a:ext cx="733846" cy="733846"/>
            <a:chOff x="9783118" y="785182"/>
            <a:chExt cx="733846" cy="733846"/>
          </a:xfrm>
        </p:grpSpPr>
        <p:sp>
          <p:nvSpPr>
            <p:cNvPr id="25" name="円/楕円 24">
              <a:extLst>
                <a:ext uri="{FF2B5EF4-FFF2-40B4-BE49-F238E27FC236}">
                  <a16:creationId xmlns:a16="http://schemas.microsoft.com/office/drawing/2014/main" id="{BE7A700E-8E6A-BB49-873C-452A2ACF28FB}"/>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26" name="図 25">
              <a:extLst>
                <a:ext uri="{FF2B5EF4-FFF2-40B4-BE49-F238E27FC236}">
                  <a16:creationId xmlns:a16="http://schemas.microsoft.com/office/drawing/2014/main" id="{29E81E9B-262C-5448-8061-6572935EFE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27" name="テキスト ボックス 26">
              <a:extLst>
                <a:ext uri="{FF2B5EF4-FFF2-40B4-BE49-F238E27FC236}">
                  <a16:creationId xmlns:a16="http://schemas.microsoft.com/office/drawing/2014/main" id="{2A8EF9F5-AE7E-5440-9A6F-886C1BF62980}"/>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grpSp>
        <p:nvGrpSpPr>
          <p:cNvPr id="45" name="グループ化 44">
            <a:extLst>
              <a:ext uri="{FF2B5EF4-FFF2-40B4-BE49-F238E27FC236}">
                <a16:creationId xmlns:a16="http://schemas.microsoft.com/office/drawing/2014/main" id="{F962CE7D-2F41-5B6C-8312-B38E59EE3F0D}"/>
              </a:ext>
            </a:extLst>
          </p:cNvPr>
          <p:cNvGrpSpPr/>
          <p:nvPr/>
        </p:nvGrpSpPr>
        <p:grpSpPr>
          <a:xfrm>
            <a:off x="445487" y="5925525"/>
            <a:ext cx="10841466" cy="475275"/>
            <a:chOff x="677957" y="5925525"/>
            <a:chExt cx="10841466" cy="475275"/>
          </a:xfrm>
        </p:grpSpPr>
        <p:sp>
          <p:nvSpPr>
            <p:cNvPr id="42" name="楕円 41">
              <a:extLst>
                <a:ext uri="{FF2B5EF4-FFF2-40B4-BE49-F238E27FC236}">
                  <a16:creationId xmlns:a16="http://schemas.microsoft.com/office/drawing/2014/main" id="{5915390A-4E54-EA7F-37B5-52072DF6E3E5}"/>
                </a:ext>
              </a:extLst>
            </p:cNvPr>
            <p:cNvSpPr/>
            <p:nvPr/>
          </p:nvSpPr>
          <p:spPr>
            <a:xfrm>
              <a:off x="8647015" y="5925525"/>
              <a:ext cx="2872408" cy="475275"/>
            </a:xfrm>
            <a:prstGeom prst="ellipse">
              <a:avLst/>
            </a:prstGeom>
            <a:solidFill>
              <a:schemeClr val="accent4">
                <a:alpha val="81000"/>
              </a:schemeClr>
            </a:solidFill>
          </p:spPr>
          <p:txBody>
            <a:bodyPr wrap="square" lIns="0" tIns="0" rIns="0" bIns="0" rtlCol="0" anchor="ctr"/>
            <a:lstStyle/>
            <a:p>
              <a:pPr algn="ctr"/>
              <a:endParaRPr kumimoji="1" lang="ja-JP" altLang="en-US"/>
            </a:p>
          </p:txBody>
        </p:sp>
        <p:sp>
          <p:nvSpPr>
            <p:cNvPr id="43" name="楕円 42">
              <a:extLst>
                <a:ext uri="{FF2B5EF4-FFF2-40B4-BE49-F238E27FC236}">
                  <a16:creationId xmlns:a16="http://schemas.microsoft.com/office/drawing/2014/main" id="{7A6AAF5B-67F0-2054-154F-88E47D29C853}"/>
                </a:ext>
              </a:extLst>
            </p:cNvPr>
            <p:cNvSpPr/>
            <p:nvPr/>
          </p:nvSpPr>
          <p:spPr>
            <a:xfrm>
              <a:off x="4662486" y="5925525"/>
              <a:ext cx="2872408" cy="475275"/>
            </a:xfrm>
            <a:prstGeom prst="ellipse">
              <a:avLst/>
            </a:prstGeom>
            <a:solidFill>
              <a:schemeClr val="accent4">
                <a:alpha val="81000"/>
              </a:schemeClr>
            </a:solidFill>
          </p:spPr>
          <p:txBody>
            <a:bodyPr wrap="square" lIns="0" tIns="0" rIns="0" bIns="0" rtlCol="0" anchor="ctr"/>
            <a:lstStyle/>
            <a:p>
              <a:pPr algn="ctr"/>
              <a:endParaRPr kumimoji="1" lang="ja-JP" altLang="en-US"/>
            </a:p>
          </p:txBody>
        </p:sp>
        <p:sp>
          <p:nvSpPr>
            <p:cNvPr id="44" name="楕円 43">
              <a:extLst>
                <a:ext uri="{FF2B5EF4-FFF2-40B4-BE49-F238E27FC236}">
                  <a16:creationId xmlns:a16="http://schemas.microsoft.com/office/drawing/2014/main" id="{0133BC03-D565-2E66-6446-0AD9EEA42532}"/>
                </a:ext>
              </a:extLst>
            </p:cNvPr>
            <p:cNvSpPr/>
            <p:nvPr/>
          </p:nvSpPr>
          <p:spPr>
            <a:xfrm>
              <a:off x="677957" y="5925525"/>
              <a:ext cx="2872408" cy="475275"/>
            </a:xfrm>
            <a:prstGeom prst="ellipse">
              <a:avLst/>
            </a:prstGeom>
            <a:solidFill>
              <a:schemeClr val="accent4">
                <a:alpha val="81000"/>
              </a:schemeClr>
            </a:solidFill>
          </p:spPr>
          <p:txBody>
            <a:bodyPr wrap="square" lIns="0" tIns="0" rIns="0" bIns="0"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2333BEAC-2FE0-EEEC-D0EB-5934DA9028E5}"/>
              </a:ext>
            </a:extLst>
          </p:cNvPr>
          <p:cNvGrpSpPr/>
          <p:nvPr/>
        </p:nvGrpSpPr>
        <p:grpSpPr>
          <a:xfrm>
            <a:off x="768292" y="1759683"/>
            <a:ext cx="10190477" cy="4422347"/>
            <a:chOff x="1008396" y="1798974"/>
            <a:chExt cx="10190477" cy="4422347"/>
          </a:xfrm>
        </p:grpSpPr>
        <p:pic>
          <p:nvPicPr>
            <p:cNvPr id="34" name="グラフィックス 33">
              <a:extLst>
                <a:ext uri="{FF2B5EF4-FFF2-40B4-BE49-F238E27FC236}">
                  <a16:creationId xmlns:a16="http://schemas.microsoft.com/office/drawing/2014/main" id="{1CFC7C39-1B5E-E10B-F656-285469C8537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396" y="1798974"/>
              <a:ext cx="2205886" cy="4418899"/>
            </a:xfrm>
            <a:prstGeom prst="rect">
              <a:avLst/>
            </a:prstGeom>
          </p:spPr>
        </p:pic>
        <p:pic>
          <p:nvPicPr>
            <p:cNvPr id="32" name="グラフィックス 31">
              <a:extLst>
                <a:ext uri="{FF2B5EF4-FFF2-40B4-BE49-F238E27FC236}">
                  <a16:creationId xmlns:a16="http://schemas.microsoft.com/office/drawing/2014/main" id="{1F499E7A-0821-9BED-81B8-9D989E3E58C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00692" y="1798974"/>
              <a:ext cx="2205886" cy="4418899"/>
            </a:xfrm>
            <a:prstGeom prst="rect">
              <a:avLst/>
            </a:prstGeom>
          </p:spPr>
        </p:pic>
        <p:pic>
          <p:nvPicPr>
            <p:cNvPr id="28" name="グラフィックス 27">
              <a:extLst>
                <a:ext uri="{FF2B5EF4-FFF2-40B4-BE49-F238E27FC236}">
                  <a16:creationId xmlns:a16="http://schemas.microsoft.com/office/drawing/2014/main" id="{77014C83-F43D-86F5-CF35-7CBF1B34F7D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92987" y="1802422"/>
              <a:ext cx="2205886" cy="4418899"/>
            </a:xfrm>
            <a:prstGeom prst="rect">
              <a:avLst/>
            </a:prstGeom>
          </p:spPr>
        </p:pic>
      </p:grpSp>
      <p:sp>
        <p:nvSpPr>
          <p:cNvPr id="2" name="タイトル 1">
            <a:extLst>
              <a:ext uri="{FF2B5EF4-FFF2-40B4-BE49-F238E27FC236}">
                <a16:creationId xmlns:a16="http://schemas.microsoft.com/office/drawing/2014/main" id="{C11D3B5A-ABF3-A233-B020-A3B11DE5AD9C}"/>
              </a:ext>
            </a:extLst>
          </p:cNvPr>
          <p:cNvSpPr>
            <a:spLocks noGrp="1"/>
          </p:cNvSpPr>
          <p:nvPr>
            <p:ph type="title"/>
          </p:nvPr>
        </p:nvSpPr>
        <p:spPr/>
        <p:txBody>
          <a:bodyPr/>
          <a:lstStyle/>
          <a:p>
            <a:r>
              <a:rPr lang="ja-JP" altLang="en-US" sz="1600" dirty="0">
                <a:solidFill>
                  <a:schemeClr val="tx1"/>
                </a:solidFill>
              </a:rPr>
              <a:t>読み応えがあり、おもしろい｜</a:t>
            </a:r>
            <a:r>
              <a:rPr lang="ja-JP" altLang="en-US" dirty="0"/>
              <a:t>著名人・有名ライターの起用</a:t>
            </a:r>
          </a:p>
        </p:txBody>
      </p:sp>
      <p:pic>
        <p:nvPicPr>
          <p:cNvPr id="37" name="図 36">
            <a:extLst>
              <a:ext uri="{FF2B5EF4-FFF2-40B4-BE49-F238E27FC236}">
                <a16:creationId xmlns:a16="http://schemas.microsoft.com/office/drawing/2014/main" id="{8D3610C9-C259-27D3-BC78-E705CC51CC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0990" y="1858297"/>
            <a:ext cx="2021403" cy="4208287"/>
          </a:xfrm>
          <a:prstGeom prst="roundRect">
            <a:avLst>
              <a:gd name="adj" fmla="val 8387"/>
            </a:avLst>
          </a:prstGeom>
        </p:spPr>
      </p:pic>
      <p:pic>
        <p:nvPicPr>
          <p:cNvPr id="39" name="図 38">
            <a:extLst>
              <a:ext uri="{FF2B5EF4-FFF2-40B4-BE49-F238E27FC236}">
                <a16:creationId xmlns:a16="http://schemas.microsoft.com/office/drawing/2014/main" id="{3EA5C203-EBB4-628B-A59A-AED35EB55E4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51733" y="1858297"/>
            <a:ext cx="2036050" cy="4208287"/>
          </a:xfrm>
          <a:prstGeom prst="roundRect">
            <a:avLst>
              <a:gd name="adj" fmla="val 9345"/>
            </a:avLst>
          </a:prstGeom>
        </p:spPr>
      </p:pic>
      <p:pic>
        <p:nvPicPr>
          <p:cNvPr id="41" name="図 40">
            <a:extLst>
              <a:ext uri="{FF2B5EF4-FFF2-40B4-BE49-F238E27FC236}">
                <a16:creationId xmlns:a16="http://schemas.microsoft.com/office/drawing/2014/main" id="{A9DC80F0-C171-58BE-147F-19782C160F1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866423" y="1858297"/>
            <a:ext cx="2008408" cy="4208287"/>
          </a:xfrm>
          <a:prstGeom prst="roundRect">
            <a:avLst>
              <a:gd name="adj" fmla="val 8749"/>
            </a:avLst>
          </a:prstGeom>
        </p:spPr>
      </p:pic>
      <p:sp>
        <p:nvSpPr>
          <p:cNvPr id="3" name="スライド番号プレースホルダー 2">
            <a:extLst>
              <a:ext uri="{FF2B5EF4-FFF2-40B4-BE49-F238E27FC236}">
                <a16:creationId xmlns:a16="http://schemas.microsoft.com/office/drawing/2014/main" id="{DC0ACC06-B182-4443-A61D-F85017FC0C95}"/>
              </a:ext>
            </a:extLst>
          </p:cNvPr>
          <p:cNvSpPr>
            <a:spLocks noGrp="1"/>
          </p:cNvSpPr>
          <p:nvPr>
            <p:ph type="sldNum" sz="quarter" idx="7"/>
          </p:nvPr>
        </p:nvSpPr>
        <p:spPr/>
        <p:txBody>
          <a:bodyPr/>
          <a:lstStyle/>
          <a:p>
            <a:fld id="{B6F15528-21DE-4FAA-801E-634DDDAF4B2B}" type="slidenum">
              <a:rPr lang="en-US" altLang="ja-JP" smtClean="0"/>
              <a:pPr/>
              <a:t>17</a:t>
            </a:fld>
            <a:endParaRPr lang="en-US" altLang="ja-JP" dirty="0"/>
          </a:p>
        </p:txBody>
      </p:sp>
      <p:sp>
        <p:nvSpPr>
          <p:cNvPr id="13" name="テキスト ボックス 12">
            <a:hlinkClick r:id="rId8"/>
            <a:extLst>
              <a:ext uri="{FF2B5EF4-FFF2-40B4-BE49-F238E27FC236}">
                <a16:creationId xmlns:a16="http://schemas.microsoft.com/office/drawing/2014/main" id="{603BF6FE-960B-CF9F-1E7D-3AF9AEA4AD2D}"/>
              </a:ext>
            </a:extLst>
          </p:cNvPr>
          <p:cNvSpPr txBox="1"/>
          <p:nvPr/>
        </p:nvSpPr>
        <p:spPr>
          <a:xfrm>
            <a:off x="390569" y="830076"/>
            <a:ext cx="3030174" cy="892552"/>
          </a:xfrm>
          <a:prstGeom prst="rect">
            <a:avLst/>
          </a:prstGeom>
          <a:noFill/>
        </p:spPr>
        <p:txBody>
          <a:bodyPr wrap="square" rtlCol="0">
            <a:spAutoFit/>
          </a:bodyPr>
          <a:lstStyle/>
          <a:p>
            <a:pPr algn="ctr">
              <a:lnSpc>
                <a:spcPct val="200000"/>
              </a:lnSpc>
            </a:pPr>
            <a:r>
              <a:rPr lang="ja-JP" altLang="en-US" sz="1400" b="1" dirty="0"/>
              <a:t>明治大学</a:t>
            </a:r>
            <a:endParaRPr kumimoji="1" lang="en-US" altLang="ja-JP" sz="1400" b="1" dirty="0"/>
          </a:p>
          <a:p>
            <a:pPr algn="ctr"/>
            <a:r>
              <a:rPr kumimoji="1" lang="ja-JP" altLang="en-US" sz="1200" b="1" dirty="0">
                <a:solidFill>
                  <a:schemeClr val="accent1">
                    <a:lumMod val="75000"/>
                  </a:schemeClr>
                </a:solidFill>
              </a:rPr>
              <a:t>渋谷は今も若者の街？明治大学の先生と</a:t>
            </a:r>
            <a:r>
              <a:rPr kumimoji="1" lang="en-US" altLang="ja-JP" sz="1200" b="1" dirty="0">
                <a:solidFill>
                  <a:schemeClr val="accent1">
                    <a:lumMod val="75000"/>
                  </a:schemeClr>
                </a:solidFill>
              </a:rPr>
              <a:t>YouTuber</a:t>
            </a:r>
            <a:r>
              <a:rPr kumimoji="1" lang="ja-JP" altLang="en-US" sz="1200" b="1" dirty="0">
                <a:solidFill>
                  <a:schemeClr val="accent1">
                    <a:lumMod val="75000"/>
                  </a:schemeClr>
                </a:solidFill>
              </a:rPr>
              <a:t>ゆきりぬが歩いたら　</a:t>
            </a:r>
          </a:p>
        </p:txBody>
      </p:sp>
      <p:sp>
        <p:nvSpPr>
          <p:cNvPr id="14" name="テキスト ボックス 13">
            <a:hlinkClick r:id="rId9"/>
            <a:extLst>
              <a:ext uri="{FF2B5EF4-FFF2-40B4-BE49-F238E27FC236}">
                <a16:creationId xmlns:a16="http://schemas.microsoft.com/office/drawing/2014/main" id="{34980408-7C23-324F-07E1-15F50C58A740}"/>
              </a:ext>
            </a:extLst>
          </p:cNvPr>
          <p:cNvSpPr txBox="1"/>
          <p:nvPr/>
        </p:nvSpPr>
        <p:spPr>
          <a:xfrm>
            <a:off x="4243276" y="830076"/>
            <a:ext cx="3240508" cy="1077218"/>
          </a:xfrm>
          <a:prstGeom prst="rect">
            <a:avLst/>
          </a:prstGeom>
          <a:noFill/>
        </p:spPr>
        <p:txBody>
          <a:bodyPr wrap="square" rtlCol="0">
            <a:spAutoFit/>
          </a:bodyPr>
          <a:lstStyle/>
          <a:p>
            <a:pPr algn="ctr">
              <a:lnSpc>
                <a:spcPct val="200000"/>
              </a:lnSpc>
            </a:pPr>
            <a:r>
              <a:rPr kumimoji="1" lang="ja-JP" altLang="en-US" sz="1400" b="1" spc="-150" dirty="0"/>
              <a:t>メニコン  </a:t>
            </a:r>
            <a:endParaRPr kumimoji="1" lang="en-US" altLang="ja-JP" sz="1400" b="1" spc="-150" dirty="0"/>
          </a:p>
          <a:p>
            <a:pPr algn="ctr"/>
            <a:r>
              <a:rPr kumimoji="1" lang="ja-JP" altLang="en-US" sz="1200" b="1" spc="-150" dirty="0">
                <a:solidFill>
                  <a:schemeClr val="accent1">
                    <a:lumMod val="75000"/>
                  </a:schemeClr>
                </a:solidFill>
              </a:rPr>
              <a:t>「カッコいい年のとり方」を考えたら、</a:t>
            </a:r>
            <a:endParaRPr kumimoji="1" lang="en-US" altLang="ja-JP" sz="1200" b="1" spc="-150" dirty="0">
              <a:solidFill>
                <a:schemeClr val="accent1">
                  <a:lumMod val="75000"/>
                </a:schemeClr>
              </a:solidFill>
            </a:endParaRPr>
          </a:p>
          <a:p>
            <a:pPr algn="ctr"/>
            <a:r>
              <a:rPr kumimoji="1" lang="ja-JP" altLang="en-US" sz="1200" b="1" spc="-150" dirty="0">
                <a:solidFill>
                  <a:schemeClr val="accent1">
                    <a:lumMod val="75000"/>
                  </a:schemeClr>
                </a:solidFill>
              </a:rPr>
              <a:t>見えにくいモノが見えてきた</a:t>
            </a:r>
          </a:p>
          <a:p>
            <a:pPr algn="ctr"/>
            <a:endParaRPr kumimoji="1" lang="ja-JP" altLang="en-US" sz="1200" b="1" spc="-150" dirty="0">
              <a:solidFill>
                <a:schemeClr val="accent1">
                  <a:lumMod val="75000"/>
                </a:schemeClr>
              </a:solidFill>
            </a:endParaRPr>
          </a:p>
        </p:txBody>
      </p:sp>
      <p:sp>
        <p:nvSpPr>
          <p:cNvPr id="18" name="テキスト ボックス 17">
            <a:hlinkClick r:id="rId10"/>
            <a:extLst>
              <a:ext uri="{FF2B5EF4-FFF2-40B4-BE49-F238E27FC236}">
                <a16:creationId xmlns:a16="http://schemas.microsoft.com/office/drawing/2014/main" id="{1AED7073-7F57-DEF1-B5DC-98F743FE76E4}"/>
              </a:ext>
            </a:extLst>
          </p:cNvPr>
          <p:cNvSpPr txBox="1"/>
          <p:nvPr/>
        </p:nvSpPr>
        <p:spPr>
          <a:xfrm>
            <a:off x="8199530" y="830076"/>
            <a:ext cx="3240508" cy="892552"/>
          </a:xfrm>
          <a:prstGeom prst="rect">
            <a:avLst/>
          </a:prstGeom>
          <a:noFill/>
        </p:spPr>
        <p:txBody>
          <a:bodyPr wrap="square" rtlCol="0">
            <a:spAutoFit/>
          </a:bodyPr>
          <a:lstStyle/>
          <a:p>
            <a:pPr algn="ctr">
              <a:lnSpc>
                <a:spcPct val="200000"/>
              </a:lnSpc>
            </a:pPr>
            <a:r>
              <a:rPr kumimoji="1" lang="ja-JP" altLang="en-US" sz="1400" b="1" dirty="0"/>
              <a:t>ワーナー・ブラザース</a:t>
            </a:r>
            <a:r>
              <a:rPr kumimoji="1" lang="ja-JP" altLang="en-US" sz="1400" b="1" dirty="0">
                <a:solidFill>
                  <a:schemeClr val="accent1">
                    <a:lumMod val="75000"/>
                  </a:schemeClr>
                </a:solidFill>
              </a:rPr>
              <a:t>　</a:t>
            </a:r>
            <a:endParaRPr kumimoji="1" lang="en-US" altLang="ja-JP" sz="1400" b="1" dirty="0">
              <a:solidFill>
                <a:schemeClr val="accent1">
                  <a:lumMod val="75000"/>
                </a:schemeClr>
              </a:solidFill>
            </a:endParaRPr>
          </a:p>
          <a:p>
            <a:pPr algn="ctr"/>
            <a:r>
              <a:rPr kumimoji="1" lang="ja-JP" altLang="en-US" sz="1200" b="1" dirty="0">
                <a:solidFill>
                  <a:schemeClr val="accent1">
                    <a:lumMod val="75000"/>
                  </a:schemeClr>
                </a:solidFill>
              </a:rPr>
              <a:t>「村上海賊の娘」和田竜 ノーラン監督は「観客を信じている」</a:t>
            </a:r>
          </a:p>
        </p:txBody>
      </p:sp>
    </p:spTree>
    <p:extLst>
      <p:ext uri="{BB962C8B-B14F-4D97-AF65-F5344CB8AC3E}">
        <p14:creationId xmlns:p14="http://schemas.microsoft.com/office/powerpoint/2010/main" val="67406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8575462F-F244-61A2-C9F6-62FF6E02A1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45644" y="2335605"/>
            <a:ext cx="2493480" cy="3876466"/>
          </a:xfrm>
          <a:prstGeom prst="rect">
            <a:avLst/>
          </a:prstGeom>
        </p:spPr>
      </p:pic>
      <p:grpSp>
        <p:nvGrpSpPr>
          <p:cNvPr id="38" name="グループ化 37">
            <a:extLst>
              <a:ext uri="{FF2B5EF4-FFF2-40B4-BE49-F238E27FC236}">
                <a16:creationId xmlns:a16="http://schemas.microsoft.com/office/drawing/2014/main" id="{C027DC57-8EB3-F618-EA14-49C56B51D258}"/>
              </a:ext>
            </a:extLst>
          </p:cNvPr>
          <p:cNvGrpSpPr/>
          <p:nvPr/>
        </p:nvGrpSpPr>
        <p:grpSpPr>
          <a:xfrm>
            <a:off x="4524691" y="2335605"/>
            <a:ext cx="3142619" cy="3947197"/>
            <a:chOff x="3881074" y="3062318"/>
            <a:chExt cx="3142619" cy="3947197"/>
          </a:xfrm>
        </p:grpSpPr>
        <p:sp>
          <p:nvSpPr>
            <p:cNvPr id="37" name="正方形/長方形 36">
              <a:extLst>
                <a:ext uri="{FF2B5EF4-FFF2-40B4-BE49-F238E27FC236}">
                  <a16:creationId xmlns:a16="http://schemas.microsoft.com/office/drawing/2014/main" id="{B96D8D47-7E2D-EA79-396B-24072B725715}"/>
                </a:ext>
              </a:extLst>
            </p:cNvPr>
            <p:cNvSpPr/>
            <p:nvPr/>
          </p:nvSpPr>
          <p:spPr>
            <a:xfrm>
              <a:off x="3881074" y="3062318"/>
              <a:ext cx="3142619" cy="3947197"/>
            </a:xfrm>
            <a:prstGeom prst="rect">
              <a:avLst/>
            </a:prstGeom>
            <a:solidFill>
              <a:schemeClr val="bg1"/>
            </a:solidFill>
            <a:effectLst>
              <a:outerShdw blurRad="50800" dist="38100" dir="2700000" algn="tl" rotWithShape="0">
                <a:prstClr val="black">
                  <a:alpha val="38000"/>
                </a:prstClr>
              </a:outerShdw>
            </a:effectLst>
          </p:spPr>
          <p:txBody>
            <a:bodyPr wrap="square" lIns="0" tIns="0" rIns="0" bIns="0" rtlCol="0" anchor="ctr"/>
            <a:lstStyle/>
            <a:p>
              <a:pPr algn="ctr"/>
              <a:endParaRPr kumimoji="1" lang="ja-JP" altLang="en-US"/>
            </a:p>
          </p:txBody>
        </p:sp>
        <p:grpSp>
          <p:nvGrpSpPr>
            <p:cNvPr id="36" name="グループ化 35">
              <a:extLst>
                <a:ext uri="{FF2B5EF4-FFF2-40B4-BE49-F238E27FC236}">
                  <a16:creationId xmlns:a16="http://schemas.microsoft.com/office/drawing/2014/main" id="{D515E564-34E3-42E5-4A12-BBF48B2CD177}"/>
                </a:ext>
              </a:extLst>
            </p:cNvPr>
            <p:cNvGrpSpPr/>
            <p:nvPr/>
          </p:nvGrpSpPr>
          <p:grpSpPr>
            <a:xfrm>
              <a:off x="3881074" y="3102696"/>
              <a:ext cx="3132588" cy="3884023"/>
              <a:chOff x="4213716" y="2470855"/>
              <a:chExt cx="3132588" cy="3884023"/>
            </a:xfrm>
          </p:grpSpPr>
          <p:pic>
            <p:nvPicPr>
              <p:cNvPr id="33" name="図 32">
                <a:extLst>
                  <a:ext uri="{FF2B5EF4-FFF2-40B4-BE49-F238E27FC236}">
                    <a16:creationId xmlns:a16="http://schemas.microsoft.com/office/drawing/2014/main" id="{76C55F97-BE1C-F476-60FF-AB24C1269B3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harpenSoften amount="-100000"/>
                        </a14:imgEffect>
                        <a14:imgEffect>
                          <a14:brightnessContrast contrast="3000"/>
                        </a14:imgEffect>
                      </a14:imgLayer>
                    </a14:imgProps>
                  </a:ext>
                  <a:ext uri="{28A0092B-C50C-407E-A947-70E740481C1C}">
                    <a14:useLocalDpi xmlns:a14="http://schemas.microsoft.com/office/drawing/2010/main"/>
                  </a:ext>
                </a:extLst>
              </a:blip>
              <a:srcRect/>
              <a:stretch/>
            </p:blipFill>
            <p:spPr>
              <a:xfrm>
                <a:off x="4213716" y="2470855"/>
                <a:ext cx="3132588" cy="2624559"/>
              </a:xfrm>
              <a:prstGeom prst="rect">
                <a:avLst/>
              </a:prstGeom>
              <a:effectLst/>
            </p:spPr>
          </p:pic>
          <p:pic>
            <p:nvPicPr>
              <p:cNvPr id="6" name="図 5">
                <a:extLst>
                  <a:ext uri="{FF2B5EF4-FFF2-40B4-BE49-F238E27FC236}">
                    <a16:creationId xmlns:a16="http://schemas.microsoft.com/office/drawing/2014/main" id="{F3383C84-653F-1128-A85A-932229A44C7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13716" y="5007028"/>
                <a:ext cx="3132588" cy="1347850"/>
              </a:xfrm>
              <a:prstGeom prst="rect">
                <a:avLst/>
              </a:prstGeom>
            </p:spPr>
          </p:pic>
        </p:grpSp>
      </p:grpSp>
      <p:pic>
        <p:nvPicPr>
          <p:cNvPr id="4" name="図 3">
            <a:extLst>
              <a:ext uri="{FF2B5EF4-FFF2-40B4-BE49-F238E27FC236}">
                <a16:creationId xmlns:a16="http://schemas.microsoft.com/office/drawing/2014/main" id="{EDF299A1-80AA-7655-B6C5-8901D00DC6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2"/>
          <a:stretch/>
        </p:blipFill>
        <p:spPr>
          <a:xfrm>
            <a:off x="1255151" y="2457870"/>
            <a:ext cx="2286968" cy="3799531"/>
          </a:xfrm>
          <a:prstGeom prst="round2SameRect">
            <a:avLst>
              <a:gd name="adj1" fmla="val 8039"/>
              <a:gd name="adj2" fmla="val 0"/>
            </a:avLst>
          </a:prstGeom>
          <a:ln>
            <a:noFill/>
          </a:ln>
          <a:effectLst/>
        </p:spPr>
      </p:pic>
      <p:sp>
        <p:nvSpPr>
          <p:cNvPr id="30" name="object 7"/>
          <p:cNvSpPr/>
          <p:nvPr/>
        </p:nvSpPr>
        <p:spPr>
          <a:xfrm>
            <a:off x="1091241" y="6230934"/>
            <a:ext cx="2585720" cy="36195"/>
          </a:xfrm>
          <a:custGeom>
            <a:avLst/>
            <a:gdLst/>
            <a:ahLst/>
            <a:cxnLst/>
            <a:rect l="l" t="t" r="r" b="b"/>
            <a:pathLst>
              <a:path w="2585720" h="36195">
                <a:moveTo>
                  <a:pt x="0" y="0"/>
                </a:moveTo>
                <a:lnTo>
                  <a:pt x="17378" y="2196"/>
                </a:lnTo>
                <a:lnTo>
                  <a:pt x="30530" y="7808"/>
                </a:lnTo>
                <a:lnTo>
                  <a:pt x="41273" y="15371"/>
                </a:lnTo>
                <a:lnTo>
                  <a:pt x="51422" y="23418"/>
                </a:lnTo>
                <a:lnTo>
                  <a:pt x="58713" y="28281"/>
                </a:lnTo>
                <a:lnTo>
                  <a:pt x="67071" y="32281"/>
                </a:lnTo>
                <a:lnTo>
                  <a:pt x="77025" y="34993"/>
                </a:lnTo>
                <a:lnTo>
                  <a:pt x="89103" y="35991"/>
                </a:lnTo>
                <a:lnTo>
                  <a:pt x="115563" y="30368"/>
                </a:lnTo>
                <a:lnTo>
                  <a:pt x="133669" y="17995"/>
                </a:lnTo>
                <a:lnTo>
                  <a:pt x="151777" y="5623"/>
                </a:lnTo>
                <a:lnTo>
                  <a:pt x="178244" y="0"/>
                </a:lnTo>
                <a:lnTo>
                  <a:pt x="204704" y="5623"/>
                </a:lnTo>
                <a:lnTo>
                  <a:pt x="222808" y="17995"/>
                </a:lnTo>
                <a:lnTo>
                  <a:pt x="240913" y="30368"/>
                </a:lnTo>
                <a:lnTo>
                  <a:pt x="267373" y="35991"/>
                </a:lnTo>
                <a:lnTo>
                  <a:pt x="293833" y="30368"/>
                </a:lnTo>
                <a:lnTo>
                  <a:pt x="311938" y="17995"/>
                </a:lnTo>
                <a:lnTo>
                  <a:pt x="330047" y="5623"/>
                </a:lnTo>
                <a:lnTo>
                  <a:pt x="356514" y="0"/>
                </a:lnTo>
                <a:lnTo>
                  <a:pt x="382989" y="5623"/>
                </a:lnTo>
                <a:lnTo>
                  <a:pt x="401102" y="17995"/>
                </a:lnTo>
                <a:lnTo>
                  <a:pt x="419213" y="30368"/>
                </a:lnTo>
                <a:lnTo>
                  <a:pt x="445681" y="35991"/>
                </a:lnTo>
                <a:lnTo>
                  <a:pt x="472140" y="30368"/>
                </a:lnTo>
                <a:lnTo>
                  <a:pt x="490243" y="17995"/>
                </a:lnTo>
                <a:lnTo>
                  <a:pt x="508344" y="5623"/>
                </a:lnTo>
                <a:lnTo>
                  <a:pt x="534797" y="0"/>
                </a:lnTo>
                <a:lnTo>
                  <a:pt x="561272" y="5623"/>
                </a:lnTo>
                <a:lnTo>
                  <a:pt x="579388" y="17995"/>
                </a:lnTo>
                <a:lnTo>
                  <a:pt x="597506" y="30368"/>
                </a:lnTo>
                <a:lnTo>
                  <a:pt x="623989" y="35991"/>
                </a:lnTo>
                <a:lnTo>
                  <a:pt x="650479" y="30368"/>
                </a:lnTo>
                <a:lnTo>
                  <a:pt x="668607" y="17995"/>
                </a:lnTo>
                <a:lnTo>
                  <a:pt x="686739" y="5623"/>
                </a:lnTo>
                <a:lnTo>
                  <a:pt x="713244" y="0"/>
                </a:lnTo>
                <a:lnTo>
                  <a:pt x="739697" y="5623"/>
                </a:lnTo>
                <a:lnTo>
                  <a:pt x="757797" y="17995"/>
                </a:lnTo>
                <a:lnTo>
                  <a:pt x="775900" y="30368"/>
                </a:lnTo>
                <a:lnTo>
                  <a:pt x="802360" y="35991"/>
                </a:lnTo>
                <a:lnTo>
                  <a:pt x="828805" y="30368"/>
                </a:lnTo>
                <a:lnTo>
                  <a:pt x="846901" y="17995"/>
                </a:lnTo>
                <a:lnTo>
                  <a:pt x="864998" y="5623"/>
                </a:lnTo>
                <a:lnTo>
                  <a:pt x="891451" y="0"/>
                </a:lnTo>
                <a:lnTo>
                  <a:pt x="917903" y="5623"/>
                </a:lnTo>
                <a:lnTo>
                  <a:pt x="936002" y="17995"/>
                </a:lnTo>
                <a:lnTo>
                  <a:pt x="954101" y="30368"/>
                </a:lnTo>
                <a:lnTo>
                  <a:pt x="980554" y="35991"/>
                </a:lnTo>
                <a:lnTo>
                  <a:pt x="1007007" y="30368"/>
                </a:lnTo>
                <a:lnTo>
                  <a:pt x="1025107" y="17995"/>
                </a:lnTo>
                <a:lnTo>
                  <a:pt x="1043210" y="5623"/>
                </a:lnTo>
                <a:lnTo>
                  <a:pt x="1069670" y="0"/>
                </a:lnTo>
                <a:lnTo>
                  <a:pt x="1096130" y="5623"/>
                </a:lnTo>
                <a:lnTo>
                  <a:pt x="1114234" y="17995"/>
                </a:lnTo>
                <a:lnTo>
                  <a:pt x="1132338" y="30368"/>
                </a:lnTo>
                <a:lnTo>
                  <a:pt x="1158798" y="35991"/>
                </a:lnTo>
                <a:lnTo>
                  <a:pt x="1185251" y="30368"/>
                </a:lnTo>
                <a:lnTo>
                  <a:pt x="1203350" y="17995"/>
                </a:lnTo>
                <a:lnTo>
                  <a:pt x="1221449" y="5623"/>
                </a:lnTo>
                <a:lnTo>
                  <a:pt x="1247902" y="0"/>
                </a:lnTo>
                <a:lnTo>
                  <a:pt x="1274361" y="5623"/>
                </a:lnTo>
                <a:lnTo>
                  <a:pt x="1292464" y="17995"/>
                </a:lnTo>
                <a:lnTo>
                  <a:pt x="1310565" y="30368"/>
                </a:lnTo>
                <a:lnTo>
                  <a:pt x="1337017" y="35991"/>
                </a:lnTo>
                <a:lnTo>
                  <a:pt x="1363477" y="30368"/>
                </a:lnTo>
                <a:lnTo>
                  <a:pt x="1381582" y="17995"/>
                </a:lnTo>
                <a:lnTo>
                  <a:pt x="1399686" y="5623"/>
                </a:lnTo>
                <a:lnTo>
                  <a:pt x="1426146" y="0"/>
                </a:lnTo>
                <a:lnTo>
                  <a:pt x="1452613" y="5623"/>
                </a:lnTo>
                <a:lnTo>
                  <a:pt x="1470720" y="17995"/>
                </a:lnTo>
                <a:lnTo>
                  <a:pt x="1488822" y="30368"/>
                </a:lnTo>
                <a:lnTo>
                  <a:pt x="1515275" y="35991"/>
                </a:lnTo>
                <a:lnTo>
                  <a:pt x="1541764" y="30368"/>
                </a:lnTo>
                <a:lnTo>
                  <a:pt x="1559882" y="17995"/>
                </a:lnTo>
                <a:lnTo>
                  <a:pt x="1577988" y="5623"/>
                </a:lnTo>
                <a:lnTo>
                  <a:pt x="1604441" y="0"/>
                </a:lnTo>
                <a:lnTo>
                  <a:pt x="1630909" y="5623"/>
                </a:lnTo>
                <a:lnTo>
                  <a:pt x="1649018" y="17995"/>
                </a:lnTo>
                <a:lnTo>
                  <a:pt x="1667128" y="30368"/>
                </a:lnTo>
                <a:lnTo>
                  <a:pt x="1693595" y="35991"/>
                </a:lnTo>
                <a:lnTo>
                  <a:pt x="1720063" y="30368"/>
                </a:lnTo>
                <a:lnTo>
                  <a:pt x="1738174" y="17995"/>
                </a:lnTo>
                <a:lnTo>
                  <a:pt x="1756287" y="5623"/>
                </a:lnTo>
                <a:lnTo>
                  <a:pt x="1782762" y="0"/>
                </a:lnTo>
                <a:lnTo>
                  <a:pt x="1809207" y="5623"/>
                </a:lnTo>
                <a:lnTo>
                  <a:pt x="1827302" y="17995"/>
                </a:lnTo>
                <a:lnTo>
                  <a:pt x="1845400" y="30368"/>
                </a:lnTo>
                <a:lnTo>
                  <a:pt x="1871852" y="35991"/>
                </a:lnTo>
                <a:lnTo>
                  <a:pt x="1898320" y="30368"/>
                </a:lnTo>
                <a:lnTo>
                  <a:pt x="1916428" y="17995"/>
                </a:lnTo>
                <a:lnTo>
                  <a:pt x="1934534" y="5623"/>
                </a:lnTo>
                <a:lnTo>
                  <a:pt x="1960994" y="0"/>
                </a:lnTo>
                <a:lnTo>
                  <a:pt x="1987454" y="5623"/>
                </a:lnTo>
                <a:lnTo>
                  <a:pt x="2005560" y="17995"/>
                </a:lnTo>
                <a:lnTo>
                  <a:pt x="2023668" y="30368"/>
                </a:lnTo>
                <a:lnTo>
                  <a:pt x="2050135" y="35991"/>
                </a:lnTo>
                <a:lnTo>
                  <a:pt x="2076595" y="30368"/>
                </a:lnTo>
                <a:lnTo>
                  <a:pt x="2094701" y="17995"/>
                </a:lnTo>
                <a:lnTo>
                  <a:pt x="2112809" y="5623"/>
                </a:lnTo>
                <a:lnTo>
                  <a:pt x="2139276" y="0"/>
                </a:lnTo>
                <a:lnTo>
                  <a:pt x="2165751" y="5623"/>
                </a:lnTo>
                <a:lnTo>
                  <a:pt x="2183863" y="17995"/>
                </a:lnTo>
                <a:lnTo>
                  <a:pt x="2201970" y="30368"/>
                </a:lnTo>
                <a:lnTo>
                  <a:pt x="2228430" y="35991"/>
                </a:lnTo>
                <a:lnTo>
                  <a:pt x="2254890" y="30368"/>
                </a:lnTo>
                <a:lnTo>
                  <a:pt x="2272995" y="17995"/>
                </a:lnTo>
                <a:lnTo>
                  <a:pt x="2291099" y="5623"/>
                </a:lnTo>
                <a:lnTo>
                  <a:pt x="2317559" y="0"/>
                </a:lnTo>
                <a:lnTo>
                  <a:pt x="2344034" y="5623"/>
                </a:lnTo>
                <a:lnTo>
                  <a:pt x="2362149" y="17995"/>
                </a:lnTo>
                <a:lnTo>
                  <a:pt x="2380263" y="30368"/>
                </a:lnTo>
                <a:lnTo>
                  <a:pt x="2406738" y="35991"/>
                </a:lnTo>
                <a:lnTo>
                  <a:pt x="2433236" y="30368"/>
                </a:lnTo>
                <a:lnTo>
                  <a:pt x="2451368" y="17995"/>
                </a:lnTo>
                <a:lnTo>
                  <a:pt x="2469502" y="5623"/>
                </a:lnTo>
                <a:lnTo>
                  <a:pt x="2496007" y="0"/>
                </a:lnTo>
                <a:lnTo>
                  <a:pt x="2502623" y="25"/>
                </a:lnTo>
                <a:lnTo>
                  <a:pt x="2508262" y="812"/>
                </a:lnTo>
                <a:lnTo>
                  <a:pt x="2513215" y="2159"/>
                </a:lnTo>
                <a:lnTo>
                  <a:pt x="2531107" y="10708"/>
                </a:lnTo>
                <a:lnTo>
                  <a:pt x="2545632" y="21975"/>
                </a:lnTo>
                <a:lnTo>
                  <a:pt x="2561957" y="31793"/>
                </a:lnTo>
                <a:lnTo>
                  <a:pt x="2585250" y="35991"/>
                </a:lnTo>
              </a:path>
            </a:pathLst>
          </a:custGeom>
          <a:ln w="36004">
            <a:solidFill>
              <a:srgbClr val="B4B4B4"/>
            </a:solidFill>
          </a:ln>
        </p:spPr>
        <p:txBody>
          <a:bodyPr wrap="square" lIns="0" tIns="0" rIns="0" bIns="0" rtlCol="0"/>
          <a:lstStyle/>
          <a:p>
            <a:endParaRPr/>
          </a:p>
        </p:txBody>
      </p:sp>
      <p:sp>
        <p:nvSpPr>
          <p:cNvPr id="29" name="タイトル 1">
            <a:extLst>
              <a:ext uri="{FF2B5EF4-FFF2-40B4-BE49-F238E27FC236}">
                <a16:creationId xmlns:a16="http://schemas.microsoft.com/office/drawing/2014/main" id="{672CD36F-04DE-F175-4BBC-D0E1F21F0AA6}"/>
              </a:ext>
            </a:extLst>
          </p:cNvPr>
          <p:cNvSpPr>
            <a:spLocks noGrp="1"/>
          </p:cNvSpPr>
          <p:nvPr>
            <p:ph type="title"/>
          </p:nvPr>
        </p:nvSpPr>
        <p:spPr>
          <a:xfrm>
            <a:off x="1715019" y="118207"/>
            <a:ext cx="7393812" cy="705758"/>
          </a:xfrm>
        </p:spPr>
        <p:txBody>
          <a:bodyPr/>
          <a:lstStyle/>
          <a:p>
            <a:r>
              <a:rPr lang="ja-JP" altLang="en-US" sz="1600" dirty="0">
                <a:solidFill>
                  <a:schemeClr val="tx1"/>
                </a:solidFill>
              </a:rPr>
              <a:t>読み応えがあり、おもしろい｜</a:t>
            </a:r>
            <a:r>
              <a:rPr lang="ja-JP" altLang="en-US" dirty="0"/>
              <a:t>新聞広告と連携した企画</a:t>
            </a:r>
          </a:p>
        </p:txBody>
      </p:sp>
      <p:pic>
        <p:nvPicPr>
          <p:cNvPr id="42" name="図 41">
            <a:extLst>
              <a:ext uri="{FF2B5EF4-FFF2-40B4-BE49-F238E27FC236}">
                <a16:creationId xmlns:a16="http://schemas.microsoft.com/office/drawing/2014/main" id="{715AC473-50C8-EFBB-CD7C-624C85F4FC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29055" y="2348050"/>
            <a:ext cx="2493480" cy="3876466"/>
          </a:xfrm>
          <a:prstGeom prst="rect">
            <a:avLst/>
          </a:prstGeom>
        </p:spPr>
      </p:pic>
      <p:pic>
        <p:nvPicPr>
          <p:cNvPr id="45" name="図 44">
            <a:extLst>
              <a:ext uri="{FF2B5EF4-FFF2-40B4-BE49-F238E27FC236}">
                <a16:creationId xmlns:a16="http://schemas.microsoft.com/office/drawing/2014/main" id="{B10F6E5D-D592-8289-7BBB-AE480724E15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0621"/>
          <a:stretch/>
        </p:blipFill>
        <p:spPr>
          <a:xfrm>
            <a:off x="8794202" y="2548276"/>
            <a:ext cx="2183921" cy="3676240"/>
          </a:xfrm>
          <a:prstGeom prst="round2SameRect">
            <a:avLst>
              <a:gd name="adj1" fmla="val 1968"/>
              <a:gd name="adj2" fmla="val 0"/>
            </a:avLst>
          </a:prstGeom>
          <a:solidFill>
            <a:schemeClr val="bg1"/>
          </a:solidFill>
        </p:spPr>
      </p:pic>
      <p:sp>
        <p:nvSpPr>
          <p:cNvPr id="46" name="object 7">
            <a:extLst>
              <a:ext uri="{FF2B5EF4-FFF2-40B4-BE49-F238E27FC236}">
                <a16:creationId xmlns:a16="http://schemas.microsoft.com/office/drawing/2014/main" id="{E110F0C7-D2EB-BEA5-5D51-0586ABE3A746}"/>
              </a:ext>
            </a:extLst>
          </p:cNvPr>
          <p:cNvSpPr/>
          <p:nvPr/>
        </p:nvSpPr>
        <p:spPr>
          <a:xfrm>
            <a:off x="8582935" y="6230934"/>
            <a:ext cx="2585720" cy="36195"/>
          </a:xfrm>
          <a:custGeom>
            <a:avLst/>
            <a:gdLst/>
            <a:ahLst/>
            <a:cxnLst/>
            <a:rect l="l" t="t" r="r" b="b"/>
            <a:pathLst>
              <a:path w="2585720" h="36195">
                <a:moveTo>
                  <a:pt x="0" y="0"/>
                </a:moveTo>
                <a:lnTo>
                  <a:pt x="17378" y="2196"/>
                </a:lnTo>
                <a:lnTo>
                  <a:pt x="30530" y="7808"/>
                </a:lnTo>
                <a:lnTo>
                  <a:pt x="41273" y="15371"/>
                </a:lnTo>
                <a:lnTo>
                  <a:pt x="51422" y="23418"/>
                </a:lnTo>
                <a:lnTo>
                  <a:pt x="58713" y="28281"/>
                </a:lnTo>
                <a:lnTo>
                  <a:pt x="67071" y="32281"/>
                </a:lnTo>
                <a:lnTo>
                  <a:pt x="77025" y="34993"/>
                </a:lnTo>
                <a:lnTo>
                  <a:pt x="89103" y="35991"/>
                </a:lnTo>
                <a:lnTo>
                  <a:pt x="115563" y="30368"/>
                </a:lnTo>
                <a:lnTo>
                  <a:pt x="133669" y="17995"/>
                </a:lnTo>
                <a:lnTo>
                  <a:pt x="151777" y="5623"/>
                </a:lnTo>
                <a:lnTo>
                  <a:pt x="178244" y="0"/>
                </a:lnTo>
                <a:lnTo>
                  <a:pt x="204704" y="5623"/>
                </a:lnTo>
                <a:lnTo>
                  <a:pt x="222808" y="17995"/>
                </a:lnTo>
                <a:lnTo>
                  <a:pt x="240913" y="30368"/>
                </a:lnTo>
                <a:lnTo>
                  <a:pt x="267373" y="35991"/>
                </a:lnTo>
                <a:lnTo>
                  <a:pt x="293833" y="30368"/>
                </a:lnTo>
                <a:lnTo>
                  <a:pt x="311938" y="17995"/>
                </a:lnTo>
                <a:lnTo>
                  <a:pt x="330047" y="5623"/>
                </a:lnTo>
                <a:lnTo>
                  <a:pt x="356514" y="0"/>
                </a:lnTo>
                <a:lnTo>
                  <a:pt x="382989" y="5623"/>
                </a:lnTo>
                <a:lnTo>
                  <a:pt x="401102" y="17995"/>
                </a:lnTo>
                <a:lnTo>
                  <a:pt x="419213" y="30368"/>
                </a:lnTo>
                <a:lnTo>
                  <a:pt x="445681" y="35991"/>
                </a:lnTo>
                <a:lnTo>
                  <a:pt x="472140" y="30368"/>
                </a:lnTo>
                <a:lnTo>
                  <a:pt x="490243" y="17995"/>
                </a:lnTo>
                <a:lnTo>
                  <a:pt x="508344" y="5623"/>
                </a:lnTo>
                <a:lnTo>
                  <a:pt x="534797" y="0"/>
                </a:lnTo>
                <a:lnTo>
                  <a:pt x="561272" y="5623"/>
                </a:lnTo>
                <a:lnTo>
                  <a:pt x="579388" y="17995"/>
                </a:lnTo>
                <a:lnTo>
                  <a:pt x="597506" y="30368"/>
                </a:lnTo>
                <a:lnTo>
                  <a:pt x="623989" y="35991"/>
                </a:lnTo>
                <a:lnTo>
                  <a:pt x="650479" y="30368"/>
                </a:lnTo>
                <a:lnTo>
                  <a:pt x="668607" y="17995"/>
                </a:lnTo>
                <a:lnTo>
                  <a:pt x="686739" y="5623"/>
                </a:lnTo>
                <a:lnTo>
                  <a:pt x="713244" y="0"/>
                </a:lnTo>
                <a:lnTo>
                  <a:pt x="739697" y="5623"/>
                </a:lnTo>
                <a:lnTo>
                  <a:pt x="757797" y="17995"/>
                </a:lnTo>
                <a:lnTo>
                  <a:pt x="775900" y="30368"/>
                </a:lnTo>
                <a:lnTo>
                  <a:pt x="802360" y="35991"/>
                </a:lnTo>
                <a:lnTo>
                  <a:pt x="828805" y="30368"/>
                </a:lnTo>
                <a:lnTo>
                  <a:pt x="846901" y="17995"/>
                </a:lnTo>
                <a:lnTo>
                  <a:pt x="864998" y="5623"/>
                </a:lnTo>
                <a:lnTo>
                  <a:pt x="891451" y="0"/>
                </a:lnTo>
                <a:lnTo>
                  <a:pt x="917903" y="5623"/>
                </a:lnTo>
                <a:lnTo>
                  <a:pt x="936002" y="17995"/>
                </a:lnTo>
                <a:lnTo>
                  <a:pt x="954101" y="30368"/>
                </a:lnTo>
                <a:lnTo>
                  <a:pt x="980554" y="35991"/>
                </a:lnTo>
                <a:lnTo>
                  <a:pt x="1007007" y="30368"/>
                </a:lnTo>
                <a:lnTo>
                  <a:pt x="1025107" y="17995"/>
                </a:lnTo>
                <a:lnTo>
                  <a:pt x="1043210" y="5623"/>
                </a:lnTo>
                <a:lnTo>
                  <a:pt x="1069670" y="0"/>
                </a:lnTo>
                <a:lnTo>
                  <a:pt x="1096130" y="5623"/>
                </a:lnTo>
                <a:lnTo>
                  <a:pt x="1114234" y="17995"/>
                </a:lnTo>
                <a:lnTo>
                  <a:pt x="1132338" y="30368"/>
                </a:lnTo>
                <a:lnTo>
                  <a:pt x="1158798" y="35991"/>
                </a:lnTo>
                <a:lnTo>
                  <a:pt x="1185251" y="30368"/>
                </a:lnTo>
                <a:lnTo>
                  <a:pt x="1203350" y="17995"/>
                </a:lnTo>
                <a:lnTo>
                  <a:pt x="1221449" y="5623"/>
                </a:lnTo>
                <a:lnTo>
                  <a:pt x="1247902" y="0"/>
                </a:lnTo>
                <a:lnTo>
                  <a:pt x="1274361" y="5623"/>
                </a:lnTo>
                <a:lnTo>
                  <a:pt x="1292464" y="17995"/>
                </a:lnTo>
                <a:lnTo>
                  <a:pt x="1310565" y="30368"/>
                </a:lnTo>
                <a:lnTo>
                  <a:pt x="1337017" y="35991"/>
                </a:lnTo>
                <a:lnTo>
                  <a:pt x="1363477" y="30368"/>
                </a:lnTo>
                <a:lnTo>
                  <a:pt x="1381582" y="17995"/>
                </a:lnTo>
                <a:lnTo>
                  <a:pt x="1399686" y="5623"/>
                </a:lnTo>
                <a:lnTo>
                  <a:pt x="1426146" y="0"/>
                </a:lnTo>
                <a:lnTo>
                  <a:pt x="1452613" y="5623"/>
                </a:lnTo>
                <a:lnTo>
                  <a:pt x="1470720" y="17995"/>
                </a:lnTo>
                <a:lnTo>
                  <a:pt x="1488822" y="30368"/>
                </a:lnTo>
                <a:lnTo>
                  <a:pt x="1515275" y="35991"/>
                </a:lnTo>
                <a:lnTo>
                  <a:pt x="1541764" y="30368"/>
                </a:lnTo>
                <a:lnTo>
                  <a:pt x="1559882" y="17995"/>
                </a:lnTo>
                <a:lnTo>
                  <a:pt x="1577988" y="5623"/>
                </a:lnTo>
                <a:lnTo>
                  <a:pt x="1604441" y="0"/>
                </a:lnTo>
                <a:lnTo>
                  <a:pt x="1630909" y="5623"/>
                </a:lnTo>
                <a:lnTo>
                  <a:pt x="1649018" y="17995"/>
                </a:lnTo>
                <a:lnTo>
                  <a:pt x="1667128" y="30368"/>
                </a:lnTo>
                <a:lnTo>
                  <a:pt x="1693595" y="35991"/>
                </a:lnTo>
                <a:lnTo>
                  <a:pt x="1720063" y="30368"/>
                </a:lnTo>
                <a:lnTo>
                  <a:pt x="1738174" y="17995"/>
                </a:lnTo>
                <a:lnTo>
                  <a:pt x="1756287" y="5623"/>
                </a:lnTo>
                <a:lnTo>
                  <a:pt x="1782762" y="0"/>
                </a:lnTo>
                <a:lnTo>
                  <a:pt x="1809207" y="5623"/>
                </a:lnTo>
                <a:lnTo>
                  <a:pt x="1827302" y="17995"/>
                </a:lnTo>
                <a:lnTo>
                  <a:pt x="1845400" y="30368"/>
                </a:lnTo>
                <a:lnTo>
                  <a:pt x="1871852" y="35991"/>
                </a:lnTo>
                <a:lnTo>
                  <a:pt x="1898320" y="30368"/>
                </a:lnTo>
                <a:lnTo>
                  <a:pt x="1916428" y="17995"/>
                </a:lnTo>
                <a:lnTo>
                  <a:pt x="1934534" y="5623"/>
                </a:lnTo>
                <a:lnTo>
                  <a:pt x="1960994" y="0"/>
                </a:lnTo>
                <a:lnTo>
                  <a:pt x="1987454" y="5623"/>
                </a:lnTo>
                <a:lnTo>
                  <a:pt x="2005560" y="17995"/>
                </a:lnTo>
                <a:lnTo>
                  <a:pt x="2023668" y="30368"/>
                </a:lnTo>
                <a:lnTo>
                  <a:pt x="2050135" y="35991"/>
                </a:lnTo>
                <a:lnTo>
                  <a:pt x="2076595" y="30368"/>
                </a:lnTo>
                <a:lnTo>
                  <a:pt x="2094701" y="17995"/>
                </a:lnTo>
                <a:lnTo>
                  <a:pt x="2112809" y="5623"/>
                </a:lnTo>
                <a:lnTo>
                  <a:pt x="2139276" y="0"/>
                </a:lnTo>
                <a:lnTo>
                  <a:pt x="2165751" y="5623"/>
                </a:lnTo>
                <a:lnTo>
                  <a:pt x="2183863" y="17995"/>
                </a:lnTo>
                <a:lnTo>
                  <a:pt x="2201970" y="30368"/>
                </a:lnTo>
                <a:lnTo>
                  <a:pt x="2228430" y="35991"/>
                </a:lnTo>
                <a:lnTo>
                  <a:pt x="2254890" y="30368"/>
                </a:lnTo>
                <a:lnTo>
                  <a:pt x="2272995" y="17995"/>
                </a:lnTo>
                <a:lnTo>
                  <a:pt x="2291099" y="5623"/>
                </a:lnTo>
                <a:lnTo>
                  <a:pt x="2317559" y="0"/>
                </a:lnTo>
                <a:lnTo>
                  <a:pt x="2344034" y="5623"/>
                </a:lnTo>
                <a:lnTo>
                  <a:pt x="2362149" y="17995"/>
                </a:lnTo>
                <a:lnTo>
                  <a:pt x="2380263" y="30368"/>
                </a:lnTo>
                <a:lnTo>
                  <a:pt x="2406738" y="35991"/>
                </a:lnTo>
                <a:lnTo>
                  <a:pt x="2433236" y="30368"/>
                </a:lnTo>
                <a:lnTo>
                  <a:pt x="2451368" y="17995"/>
                </a:lnTo>
                <a:lnTo>
                  <a:pt x="2469502" y="5623"/>
                </a:lnTo>
                <a:lnTo>
                  <a:pt x="2496007" y="0"/>
                </a:lnTo>
                <a:lnTo>
                  <a:pt x="2502623" y="25"/>
                </a:lnTo>
                <a:lnTo>
                  <a:pt x="2508262" y="812"/>
                </a:lnTo>
                <a:lnTo>
                  <a:pt x="2513215" y="2159"/>
                </a:lnTo>
                <a:lnTo>
                  <a:pt x="2531107" y="10708"/>
                </a:lnTo>
                <a:lnTo>
                  <a:pt x="2545632" y="21975"/>
                </a:lnTo>
                <a:lnTo>
                  <a:pt x="2561957" y="31793"/>
                </a:lnTo>
                <a:lnTo>
                  <a:pt x="2585250" y="35991"/>
                </a:lnTo>
              </a:path>
            </a:pathLst>
          </a:custGeom>
          <a:ln w="36004">
            <a:solidFill>
              <a:srgbClr val="B4B4B4"/>
            </a:solidFill>
          </a:ln>
        </p:spPr>
        <p:txBody>
          <a:bodyPr wrap="square" lIns="0" tIns="0" rIns="0" bIns="0" rtlCol="0"/>
          <a:lstStyle/>
          <a:p>
            <a:endParaRPr/>
          </a:p>
        </p:txBody>
      </p:sp>
      <p:sp>
        <p:nvSpPr>
          <p:cNvPr id="49" name="吹き出し: 円形 48">
            <a:extLst>
              <a:ext uri="{FF2B5EF4-FFF2-40B4-BE49-F238E27FC236}">
                <a16:creationId xmlns:a16="http://schemas.microsoft.com/office/drawing/2014/main" id="{A26EC38E-E01D-2C8A-B422-8B9D4A35E8A2}"/>
              </a:ext>
            </a:extLst>
          </p:cNvPr>
          <p:cNvSpPr/>
          <p:nvPr/>
        </p:nvSpPr>
        <p:spPr>
          <a:xfrm>
            <a:off x="7325739" y="4366845"/>
            <a:ext cx="1173445" cy="1173445"/>
          </a:xfrm>
          <a:prstGeom prst="wedgeEllipseCallout">
            <a:avLst>
              <a:gd name="adj1" fmla="val -52543"/>
              <a:gd name="adj2" fmla="val 28477"/>
            </a:avLst>
          </a:prstGeom>
          <a:solidFill>
            <a:schemeClr val="accent1"/>
          </a:solidFill>
          <a:effectLst>
            <a:outerShdw blurRad="50800" dist="38100" dir="2700000" algn="tl" rotWithShape="0">
              <a:prstClr val="black">
                <a:alpha val="40000"/>
              </a:prstClr>
            </a:outerShdw>
          </a:effectLst>
        </p:spPr>
        <p:txBody>
          <a:bodyPr wrap="none" lIns="0" tIns="0" rIns="0" bIns="0" rtlCol="0" anchor="ctr"/>
          <a:lstStyle/>
          <a:p>
            <a:pPr algn="ctr"/>
            <a:r>
              <a:rPr kumimoji="1" lang="ja-JP" altLang="en-US" sz="1200" b="1" dirty="0">
                <a:solidFill>
                  <a:schemeClr val="bg1"/>
                </a:solidFill>
              </a:rPr>
              <a:t>「ふっかつの</a:t>
            </a:r>
            <a:endParaRPr kumimoji="1" lang="en-US" altLang="ja-JP" sz="1200" b="1" dirty="0">
              <a:solidFill>
                <a:schemeClr val="bg1"/>
              </a:solidFill>
            </a:endParaRPr>
          </a:p>
          <a:p>
            <a:pPr algn="ctr"/>
            <a:r>
              <a:rPr kumimoji="1" lang="ja-JP" altLang="en-US" sz="1200" b="1" dirty="0">
                <a:solidFill>
                  <a:schemeClr val="bg1"/>
                </a:solidFill>
              </a:rPr>
              <a:t>じゅもん」</a:t>
            </a:r>
            <a:endParaRPr kumimoji="1" lang="en-US" altLang="ja-JP" sz="1200" b="1" dirty="0">
              <a:solidFill>
                <a:schemeClr val="bg1"/>
              </a:solidFill>
            </a:endParaRPr>
          </a:p>
          <a:p>
            <a:pPr algn="ctr"/>
            <a:r>
              <a:rPr kumimoji="1" lang="ja-JP" altLang="en-US" sz="1200" b="1" dirty="0">
                <a:solidFill>
                  <a:schemeClr val="bg1"/>
                </a:solidFill>
              </a:rPr>
              <a:t>をいれると</a:t>
            </a:r>
          </a:p>
        </p:txBody>
      </p:sp>
      <p:cxnSp>
        <p:nvCxnSpPr>
          <p:cNvPr id="51" name="直線矢印コネクタ 50">
            <a:extLst>
              <a:ext uri="{FF2B5EF4-FFF2-40B4-BE49-F238E27FC236}">
                <a16:creationId xmlns:a16="http://schemas.microsoft.com/office/drawing/2014/main" id="{CD253BBD-B1F9-FBF6-2B65-A8610AB4F11E}"/>
              </a:ext>
            </a:extLst>
          </p:cNvPr>
          <p:cNvCxnSpPr>
            <a:cxnSpLocks/>
          </p:cNvCxnSpPr>
          <p:nvPr/>
        </p:nvCxnSpPr>
        <p:spPr>
          <a:xfrm>
            <a:off x="3967089" y="3716397"/>
            <a:ext cx="4389120" cy="0"/>
          </a:xfrm>
          <a:prstGeom prst="straightConnector1">
            <a:avLst/>
          </a:prstGeom>
          <a:ln w="107950" cap="rnd">
            <a:prstDash val="solid"/>
            <a:tailEnd type="arrow" w="med" len="sm"/>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11E14C0A-3698-BC45-BE85-58581E7213A4}"/>
              </a:ext>
            </a:extLst>
          </p:cNvPr>
          <p:cNvSpPr>
            <a:spLocks noGrp="1"/>
          </p:cNvSpPr>
          <p:nvPr>
            <p:ph type="sldNum" sz="quarter" idx="7"/>
          </p:nvPr>
        </p:nvSpPr>
        <p:spPr/>
        <p:txBody>
          <a:bodyPr/>
          <a:lstStyle/>
          <a:p>
            <a:fld id="{B6F15528-21DE-4FAA-801E-634DDDAF4B2B}" type="slidenum">
              <a:rPr lang="en-US" altLang="ja-JP" smtClean="0"/>
              <a:pPr/>
              <a:t>18</a:t>
            </a:fld>
            <a:endParaRPr lang="en-US" altLang="ja-JP" dirty="0"/>
          </a:p>
        </p:txBody>
      </p:sp>
      <p:grpSp>
        <p:nvGrpSpPr>
          <p:cNvPr id="8" name="グループ化 7">
            <a:extLst>
              <a:ext uri="{FF2B5EF4-FFF2-40B4-BE49-F238E27FC236}">
                <a16:creationId xmlns:a16="http://schemas.microsoft.com/office/drawing/2014/main" id="{20FFABF3-956C-D045-8E7F-1F59AF52ECBA}"/>
              </a:ext>
            </a:extLst>
          </p:cNvPr>
          <p:cNvGrpSpPr/>
          <p:nvPr/>
        </p:nvGrpSpPr>
        <p:grpSpPr>
          <a:xfrm>
            <a:off x="9047649" y="720104"/>
            <a:ext cx="733846" cy="733846"/>
            <a:chOff x="9783118" y="785182"/>
            <a:chExt cx="733846" cy="733846"/>
          </a:xfrm>
        </p:grpSpPr>
        <p:sp>
          <p:nvSpPr>
            <p:cNvPr id="5" name="円/楕円 4">
              <a:extLst>
                <a:ext uri="{FF2B5EF4-FFF2-40B4-BE49-F238E27FC236}">
                  <a16:creationId xmlns:a16="http://schemas.microsoft.com/office/drawing/2014/main" id="{AFCCCA1C-9245-2E4A-A88A-5196EA65EB2E}"/>
                </a:ext>
              </a:extLst>
            </p:cNvPr>
            <p:cNvSpPr/>
            <p:nvPr/>
          </p:nvSpPr>
          <p:spPr>
            <a:xfrm>
              <a:off x="9783118" y="785182"/>
              <a:ext cx="733846" cy="733846"/>
            </a:xfrm>
            <a:prstGeom prst="ellipse">
              <a:avLst/>
            </a:prstGeom>
            <a:solidFill>
              <a:schemeClr val="accent3">
                <a:lumMod val="20000"/>
                <a:lumOff val="80000"/>
              </a:schemeClr>
            </a:solidFill>
          </p:spPr>
          <p:txBody>
            <a:bodyPr wrap="square" lIns="0" tIns="0" rIns="0" bIns="0" rtlCol="0" anchor="ctr"/>
            <a:lstStyle/>
            <a:p>
              <a:pPr algn="ctr"/>
              <a:endParaRPr kumimoji="1" lang="ja-JP" altLang="en-US"/>
            </a:p>
          </p:txBody>
        </p:sp>
        <p:pic>
          <p:nvPicPr>
            <p:cNvPr id="21" name="図 20">
              <a:extLst>
                <a:ext uri="{FF2B5EF4-FFF2-40B4-BE49-F238E27FC236}">
                  <a16:creationId xmlns:a16="http://schemas.microsoft.com/office/drawing/2014/main" id="{D29D0956-435E-C34E-8F8A-90DC267369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151119">
              <a:off x="9947708" y="885873"/>
              <a:ext cx="257600" cy="604800"/>
            </a:xfrm>
            <a:prstGeom prst="rect">
              <a:avLst/>
            </a:prstGeom>
          </p:spPr>
        </p:pic>
        <p:sp>
          <p:nvSpPr>
            <p:cNvPr id="7" name="テキスト ボックス 6">
              <a:extLst>
                <a:ext uri="{FF2B5EF4-FFF2-40B4-BE49-F238E27FC236}">
                  <a16:creationId xmlns:a16="http://schemas.microsoft.com/office/drawing/2014/main" id="{D6884100-918E-5E41-AFA1-D06ACFAB0010}"/>
                </a:ext>
              </a:extLst>
            </p:cNvPr>
            <p:cNvSpPr txBox="1"/>
            <p:nvPr/>
          </p:nvSpPr>
          <p:spPr>
            <a:xfrm>
              <a:off x="10042114" y="891338"/>
              <a:ext cx="403957" cy="215444"/>
            </a:xfrm>
            <a:prstGeom prst="rect">
              <a:avLst/>
            </a:prstGeom>
            <a:noFill/>
          </p:spPr>
          <p:txBody>
            <a:bodyPr wrap="square" lIns="0" tIns="0" rIns="0" bIns="0" rtlCol="0">
              <a:spAutoFit/>
            </a:bodyPr>
            <a:lstStyle/>
            <a:p>
              <a:r>
                <a:rPr kumimoji="1" lang="en-US" altLang="ja-JP" sz="1400" b="1">
                  <a:solidFill>
                    <a:schemeClr val="accent3"/>
                  </a:solidFill>
                  <a:latin typeface="Yu Gothic" panose="020B0400000000000000" pitchFamily="34" charset="-128"/>
                  <a:ea typeface="Yu Gothic" panose="020B0400000000000000" pitchFamily="34" charset="-128"/>
                </a:rPr>
                <a:t>click</a:t>
              </a:r>
              <a:endParaRPr kumimoji="1" lang="ja-JP" altLang="en-US" sz="1400" b="1">
                <a:solidFill>
                  <a:schemeClr val="accent3"/>
                </a:solidFill>
                <a:latin typeface="Yu Gothic" panose="020B0400000000000000" pitchFamily="34" charset="-128"/>
                <a:ea typeface="Yu Gothic" panose="020B0400000000000000" pitchFamily="34" charset="-128"/>
              </a:endParaRPr>
            </a:p>
          </p:txBody>
        </p:sp>
      </p:grpSp>
      <p:sp>
        <p:nvSpPr>
          <p:cNvPr id="17" name="object 5">
            <a:hlinkClick r:id="rId9"/>
          </p:cNvPr>
          <p:cNvSpPr txBox="1"/>
          <p:nvPr/>
        </p:nvSpPr>
        <p:spPr>
          <a:xfrm>
            <a:off x="1079181" y="1383932"/>
            <a:ext cx="10370273" cy="758861"/>
          </a:xfrm>
          <a:prstGeom prst="rect">
            <a:avLst/>
          </a:prstGeom>
        </p:spPr>
        <p:txBody>
          <a:bodyPr vert="horz" wrap="square" lIns="0" tIns="14604" rIns="0" bIns="0" rtlCol="0">
            <a:spAutoFit/>
          </a:bodyPr>
          <a:lstStyle/>
          <a:p>
            <a:pPr marL="12700" marR="5080" algn="just">
              <a:lnSpc>
                <a:spcPct val="137800"/>
              </a:lnSpc>
              <a:spcBef>
                <a:spcPts val="925"/>
              </a:spcBef>
            </a:pPr>
            <a:r>
              <a:rPr sz="1200" spc="15" dirty="0">
                <a:latin typeface="+mn-ea"/>
                <a:cs typeface="YuGo-Medium"/>
              </a:rPr>
              <a:t>国民的ゲームであるドラゴンクエストシリーズの</a:t>
            </a:r>
            <a:r>
              <a:rPr sz="1200" spc="10" dirty="0">
                <a:latin typeface="+mn-ea"/>
                <a:cs typeface="YuGo-Medium"/>
              </a:rPr>
              <a:t>第</a:t>
            </a:r>
            <a:r>
              <a:rPr sz="1200" spc="5" dirty="0">
                <a:latin typeface="+mn-ea"/>
                <a:cs typeface="YuGo-Medium"/>
              </a:rPr>
              <a:t>11</a:t>
            </a:r>
            <a:r>
              <a:rPr sz="1200" spc="15" dirty="0">
                <a:latin typeface="+mn-ea"/>
                <a:cs typeface="YuGo-Medium"/>
              </a:rPr>
              <a:t>作目である「ドラゴンクエストⅪ」の発売直前</a:t>
            </a:r>
            <a:r>
              <a:rPr sz="1200" spc="10" dirty="0">
                <a:latin typeface="+mn-ea"/>
                <a:cs typeface="YuGo-Medium"/>
              </a:rPr>
              <a:t>に「</a:t>
            </a:r>
            <a:r>
              <a:rPr sz="1200" dirty="0">
                <a:latin typeface="+mn-ea"/>
                <a:cs typeface="YuGo-Medium"/>
              </a:rPr>
              <a:t>“</a:t>
            </a:r>
            <a:r>
              <a:rPr sz="1200" spc="15" dirty="0">
                <a:latin typeface="+mn-ea"/>
                <a:cs typeface="YuGo-Medium"/>
              </a:rPr>
              <a:t>おもい</a:t>
            </a:r>
            <a:r>
              <a:rPr sz="1200" spc="10" dirty="0">
                <a:latin typeface="+mn-ea"/>
                <a:cs typeface="YuGo-Medium"/>
              </a:rPr>
              <a:t>で</a:t>
            </a:r>
            <a:r>
              <a:rPr sz="1200" dirty="0">
                <a:latin typeface="+mn-ea"/>
                <a:cs typeface="YuGo-Medium"/>
              </a:rPr>
              <a:t>”</a:t>
            </a:r>
            <a:r>
              <a:rPr sz="1200" spc="190" dirty="0">
                <a:latin typeface="+mn-ea"/>
                <a:cs typeface="YuGo-Medium"/>
              </a:rPr>
              <a:t> </a:t>
            </a:r>
            <a:r>
              <a:rPr sz="1200" spc="15" dirty="0">
                <a:latin typeface="+mn-ea"/>
                <a:cs typeface="YuGo-Medium"/>
              </a:rPr>
              <a:t>ふっかつのじゅもん」と題した企画を実施。ゲーム発売前日</a:t>
            </a:r>
            <a:r>
              <a:rPr sz="1200" spc="10" dirty="0">
                <a:latin typeface="+mn-ea"/>
                <a:cs typeface="YuGo-Medium"/>
              </a:rPr>
              <a:t>の</a:t>
            </a:r>
            <a:r>
              <a:rPr sz="1200" spc="5" dirty="0">
                <a:latin typeface="+mn-ea"/>
                <a:cs typeface="YuGo-Medium"/>
              </a:rPr>
              <a:t>2017</a:t>
            </a:r>
            <a:r>
              <a:rPr sz="1200" spc="15" dirty="0">
                <a:latin typeface="+mn-ea"/>
                <a:cs typeface="YuGo-Medium"/>
              </a:rPr>
              <a:t>年</a:t>
            </a:r>
            <a:r>
              <a:rPr sz="1200" spc="5" dirty="0">
                <a:latin typeface="+mn-ea"/>
                <a:cs typeface="YuGo-Medium"/>
              </a:rPr>
              <a:t>7</a:t>
            </a:r>
            <a:r>
              <a:rPr sz="1200" spc="15" dirty="0">
                <a:latin typeface="+mn-ea"/>
                <a:cs typeface="YuGo-Medium"/>
              </a:rPr>
              <a:t>月</a:t>
            </a:r>
            <a:r>
              <a:rPr sz="1200" spc="5" dirty="0">
                <a:latin typeface="+mn-ea"/>
                <a:cs typeface="YuGo-Medium"/>
              </a:rPr>
              <a:t>28</a:t>
            </a:r>
            <a:r>
              <a:rPr sz="1200" spc="15" dirty="0">
                <a:latin typeface="+mn-ea"/>
                <a:cs typeface="YuGo-Medium"/>
              </a:rPr>
              <a:t>日の朝日新聞に広告掲載される暗号を入力しないと読めないという難解なギミックがあったものの</a:t>
            </a:r>
            <a:r>
              <a:rPr sz="1200" spc="10" dirty="0">
                <a:latin typeface="+mn-ea"/>
                <a:cs typeface="YuGo-Medium"/>
              </a:rPr>
              <a:t>、</a:t>
            </a:r>
            <a:r>
              <a:rPr lang="en-US" altLang="ja-JP" sz="1200" spc="10" dirty="0">
                <a:latin typeface="+mn-ea"/>
                <a:cs typeface="YuGo-Medium"/>
              </a:rPr>
              <a:t>SNS</a:t>
            </a:r>
            <a:r>
              <a:rPr lang="ja-JP" altLang="en-US" sz="1200" spc="10" dirty="0">
                <a:latin typeface="+mn-ea"/>
                <a:cs typeface="YuGo-Medium"/>
              </a:rPr>
              <a:t>や</a:t>
            </a:r>
            <a:r>
              <a:rPr lang="ja-JP" altLang="en-US" sz="1200" spc="15" dirty="0">
                <a:latin typeface="+mn-ea"/>
                <a:cs typeface="YuGo-Medium"/>
              </a:rPr>
              <a:t>ゲーム攻略サイト、個人のブログなど複数</a:t>
            </a:r>
            <a:r>
              <a:rPr lang="ja-JP" altLang="en-US" sz="1200" spc="5" dirty="0">
                <a:latin typeface="+mn-ea"/>
                <a:cs typeface="YuGo-Medium"/>
              </a:rPr>
              <a:t>の</a:t>
            </a:r>
            <a:r>
              <a:rPr lang="ja-JP" altLang="en-US" sz="1200" spc="15" dirty="0">
                <a:latin typeface="+mn-ea"/>
                <a:cs typeface="YuGo-Medium"/>
              </a:rPr>
              <a:t>サイトで取り上げられたことが後押しとなり、想定の</a:t>
            </a:r>
            <a:r>
              <a:rPr lang="en-US" altLang="ja-JP" sz="1200" spc="15" dirty="0">
                <a:latin typeface="+mn-ea"/>
                <a:cs typeface="YuGo-Medium"/>
              </a:rPr>
              <a:t>10</a:t>
            </a:r>
            <a:r>
              <a:rPr lang="ja-JP" altLang="en-US" sz="1200" spc="15" dirty="0">
                <a:latin typeface="+mn-ea"/>
                <a:cs typeface="YuGo-Medium"/>
              </a:rPr>
              <a:t>倍以上の</a:t>
            </a:r>
            <a:r>
              <a:rPr lang="en-US" altLang="ja-JP" sz="1200" spc="15" dirty="0">
                <a:latin typeface="+mn-ea"/>
                <a:cs typeface="YuGo-Medium"/>
              </a:rPr>
              <a:t>PV</a:t>
            </a:r>
            <a:r>
              <a:rPr lang="ja-JP" altLang="en-US" sz="1200" spc="15" dirty="0">
                <a:latin typeface="+mn-ea"/>
                <a:cs typeface="YuGo-Medium"/>
              </a:rPr>
              <a:t>を獲得できました。</a:t>
            </a:r>
            <a:endParaRPr sz="1200" dirty="0">
              <a:latin typeface="+mn-ea"/>
              <a:cs typeface="YuGo-Medium"/>
            </a:endParaRPr>
          </a:p>
        </p:txBody>
      </p:sp>
      <p:sp>
        <p:nvSpPr>
          <p:cNvPr id="31" name="object 5">
            <a:hlinkClick r:id="rId9"/>
            <a:extLst>
              <a:ext uri="{FF2B5EF4-FFF2-40B4-BE49-F238E27FC236}">
                <a16:creationId xmlns:a16="http://schemas.microsoft.com/office/drawing/2014/main" id="{52005AC3-11FD-A89A-6F79-1509BE6DCEFA}"/>
              </a:ext>
            </a:extLst>
          </p:cNvPr>
          <p:cNvSpPr txBox="1"/>
          <p:nvPr/>
        </p:nvSpPr>
        <p:spPr>
          <a:xfrm>
            <a:off x="1715324" y="785182"/>
            <a:ext cx="8388802" cy="603691"/>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gn="ctr">
              <a:lnSpc>
                <a:spcPct val="120000"/>
              </a:lnSpc>
              <a:spcBef>
                <a:spcPts val="130"/>
              </a:spcBef>
            </a:pPr>
            <a:r>
              <a:rPr lang="ja-JP" altLang="en-US" sz="1600" b="1" spc="15" dirty="0">
                <a:latin typeface="+mn-ea"/>
                <a:cs typeface="游ゴシック体 ボールド"/>
              </a:rPr>
              <a:t>スクウェア・エニックス　</a:t>
            </a:r>
            <a:endParaRPr lang="en-US" altLang="ja-JP" sz="1600" b="1" spc="15" dirty="0">
              <a:latin typeface="+mn-ea"/>
              <a:cs typeface="游ゴシック体 ボールド"/>
            </a:endParaRPr>
          </a:p>
          <a:p>
            <a:pPr marL="12700" algn="ctr">
              <a:lnSpc>
                <a:spcPct val="120000"/>
              </a:lnSpc>
              <a:spcBef>
                <a:spcPts val="130"/>
              </a:spcBef>
            </a:pPr>
            <a:r>
              <a:rPr lang="ja-JP" altLang="en-US" sz="1600" b="1" spc="15" dirty="0">
                <a:solidFill>
                  <a:schemeClr val="accent1">
                    <a:lumMod val="75000"/>
                  </a:schemeClr>
                </a:solidFill>
                <a:latin typeface="+mn-ea"/>
                <a:cs typeface="游ゴシック体 ボールド"/>
              </a:rPr>
              <a:t>“おもいで”ふっかつのじゅもん　ドラゴンクエストの思い出、復活！</a:t>
            </a:r>
            <a:endParaRPr lang="ja-JP" altLang="en-US" sz="1400" b="1" spc="15" dirty="0">
              <a:solidFill>
                <a:schemeClr val="accent1">
                  <a:lumMod val="75000"/>
                </a:schemeClr>
              </a:solidFill>
              <a:latin typeface="+mn-ea"/>
              <a:cs typeface="游ゴシック体 ボールド"/>
            </a:endParaRPr>
          </a:p>
        </p:txBody>
      </p:sp>
    </p:spTree>
    <p:extLst>
      <p:ext uri="{BB962C8B-B14F-4D97-AF65-F5344CB8AC3E}">
        <p14:creationId xmlns:p14="http://schemas.microsoft.com/office/powerpoint/2010/main" val="3221650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43B6BFD5-2D43-9533-EF00-0C0C2F37740B}"/>
              </a:ext>
            </a:extLst>
          </p:cNvPr>
          <p:cNvPicPr>
            <a:picLocks noChangeAspect="1"/>
          </p:cNvPicPr>
          <p:nvPr/>
        </p:nvPicPr>
        <p:blipFill rotWithShape="1">
          <a:blip r:embed="rId2" cstate="print">
            <a:alphaModFix/>
            <a:biLevel thresh="50000"/>
            <a:extLst>
              <a:ext uri="{28A0092B-C50C-407E-A947-70E740481C1C}">
                <a14:useLocalDpi xmlns:a14="http://schemas.microsoft.com/office/drawing/2010/main"/>
              </a:ext>
            </a:extLst>
          </a:blip>
          <a:srcRect t="-1" b="-1"/>
          <a:stretch/>
        </p:blipFill>
        <p:spPr>
          <a:xfrm>
            <a:off x="7210498" y="0"/>
            <a:ext cx="4981503" cy="6858000"/>
          </a:xfrm>
          <a:prstGeom prst="flowChartManualOperation">
            <a:avLst/>
          </a:prstGeom>
        </p:spPr>
      </p:pic>
      <p:pic>
        <p:nvPicPr>
          <p:cNvPr id="26" name="図 25">
            <a:extLst>
              <a:ext uri="{FF2B5EF4-FFF2-40B4-BE49-F238E27FC236}">
                <a16:creationId xmlns:a16="http://schemas.microsoft.com/office/drawing/2014/main" id="{7FEB98EF-63F2-2D33-5490-CCD044AB4755}"/>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t="-1" b="-1"/>
          <a:stretch/>
        </p:blipFill>
        <p:spPr>
          <a:xfrm>
            <a:off x="8754008" y="0"/>
            <a:ext cx="3437991" cy="6858000"/>
          </a:xfrm>
          <a:prstGeom prst="rect">
            <a:avLst/>
          </a:prstGeom>
        </p:spPr>
      </p:pic>
      <p:pic>
        <p:nvPicPr>
          <p:cNvPr id="43" name="図 42">
            <a:extLst>
              <a:ext uri="{FF2B5EF4-FFF2-40B4-BE49-F238E27FC236}">
                <a16:creationId xmlns:a16="http://schemas.microsoft.com/office/drawing/2014/main" id="{DBF41E83-148A-CA2E-8266-8330CF96324E}"/>
              </a:ext>
            </a:extLst>
          </p:cNvPr>
          <p:cNvPicPr>
            <a:picLocks noChangeAspect="1"/>
          </p:cNvPicPr>
          <p:nvPr/>
        </p:nvPicPr>
        <p:blipFill rotWithShape="1">
          <a:blip r:embed="rId4" cstate="print">
            <a:alphaModFix/>
            <a:biLevel thresh="50000"/>
            <a:extLst>
              <a:ext uri="{28A0092B-C50C-407E-A947-70E740481C1C}">
                <a14:useLocalDpi xmlns:a14="http://schemas.microsoft.com/office/drawing/2010/main"/>
              </a:ext>
            </a:extLst>
          </a:blip>
          <a:srcRect t="-1" b="-1"/>
          <a:stretch/>
        </p:blipFill>
        <p:spPr>
          <a:xfrm>
            <a:off x="0" y="0"/>
            <a:ext cx="1536499" cy="6858000"/>
          </a:xfrm>
          <a:prstGeom prst="rtTriangle">
            <a:avLst/>
          </a:prstGeom>
        </p:spPr>
      </p:pic>
      <p:sp>
        <p:nvSpPr>
          <p:cNvPr id="15" name="object 2"/>
          <p:cNvSpPr txBox="1"/>
          <p:nvPr/>
        </p:nvSpPr>
        <p:spPr>
          <a:xfrm>
            <a:off x="1507904" y="5533058"/>
            <a:ext cx="5227747" cy="1296702"/>
          </a:xfrm>
          <a:prstGeom prst="rect">
            <a:avLst/>
          </a:prstGeom>
        </p:spPr>
        <p:txBody>
          <a:bodyPr vert="horz" wrap="square" lIns="0" tIns="1714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542290">
              <a:lnSpc>
                <a:spcPts val="690"/>
              </a:lnSpc>
              <a:spcBef>
                <a:spcPts val="135"/>
              </a:spcBef>
              <a:tabLst>
                <a:tab pos="1009015" algn="l"/>
              </a:tabLst>
            </a:pPr>
            <a:r>
              <a:rPr lang="ja-JP" altLang="en-US" sz="700" b="1" spc="-30" dirty="0">
                <a:latin typeface="+mn-ea"/>
                <a:cs typeface="游ゴシック体 ミディアム"/>
              </a:rPr>
              <a:t> み  ず  の</a:t>
            </a:r>
            <a:r>
              <a:rPr lang="ja-JP" altLang="en-US" sz="700" b="1" spc="30" dirty="0">
                <a:latin typeface="+mn-ea"/>
                <a:cs typeface="游ゴシック体 ミディアム"/>
              </a:rPr>
              <a:t>・</a:t>
            </a:r>
            <a:r>
              <a:rPr lang="ja-JP" altLang="en-US" sz="700" b="1" spc="-114" dirty="0">
                <a:latin typeface="+mn-ea"/>
                <a:cs typeface="游ゴシック体 ミディアム"/>
              </a:rPr>
              <a:t>あ づ さ</a:t>
            </a:r>
            <a:endParaRPr sz="700" b="1" dirty="0">
              <a:latin typeface="+mn-ea"/>
              <a:cs typeface="游ゴシック体 ミディアム"/>
            </a:endParaRPr>
          </a:p>
          <a:p>
            <a:pPr marL="12700">
              <a:lnSpc>
                <a:spcPts val="1710"/>
              </a:lnSpc>
            </a:pPr>
            <a:r>
              <a:rPr sz="1050" b="1" spc="-10" dirty="0" err="1">
                <a:latin typeface="+mn-ea"/>
                <a:cs typeface="游ゴシック体 ボールド"/>
              </a:rPr>
              <a:t>編集長</a:t>
            </a:r>
            <a:r>
              <a:rPr lang="en-US" sz="1050" b="1" spc="-10" dirty="0">
                <a:latin typeface="+mn-ea"/>
                <a:cs typeface="游ゴシック体 ボールド"/>
              </a:rPr>
              <a:t>　</a:t>
            </a:r>
            <a:r>
              <a:rPr lang="ja-JP" altLang="en-US" sz="1600" b="1" spc="30" dirty="0">
                <a:latin typeface="+mn-ea"/>
                <a:cs typeface="游ゴシック体 ボールド"/>
              </a:rPr>
              <a:t>水野</a:t>
            </a:r>
            <a:r>
              <a:rPr sz="1600" b="1" dirty="0">
                <a:latin typeface="+mn-ea"/>
                <a:cs typeface="游ゴシック体 ボールド"/>
              </a:rPr>
              <a:t> </a:t>
            </a:r>
            <a:r>
              <a:rPr lang="ja-JP" altLang="en-US" sz="1600" b="1" spc="30" dirty="0">
                <a:latin typeface="+mn-ea"/>
                <a:cs typeface="游ゴシック体 ボールド"/>
              </a:rPr>
              <a:t>梓</a:t>
            </a:r>
            <a:endParaRPr sz="1600" b="1" dirty="0">
              <a:latin typeface="+mn-ea"/>
              <a:cs typeface="游ゴシック体 ボールド"/>
            </a:endParaRPr>
          </a:p>
          <a:p>
            <a:pPr marL="12700" marR="5080" algn="just">
              <a:lnSpc>
                <a:spcPct val="126000"/>
              </a:lnSpc>
              <a:spcBef>
                <a:spcPts val="540"/>
              </a:spcBef>
            </a:pPr>
            <a:r>
              <a:rPr lang="en-US" altLang="ja-JP" sz="1200" spc="10" dirty="0">
                <a:latin typeface="+mn-ea"/>
                <a:cs typeface="游ゴシック体 ミディアム"/>
              </a:rPr>
              <a:t>2008</a:t>
            </a:r>
            <a:r>
              <a:rPr lang="ja-JP" altLang="en-US" sz="1200" spc="10" dirty="0">
                <a:latin typeface="+mn-ea"/>
                <a:cs typeface="游ゴシック体 ミディアム"/>
              </a:rPr>
              <a:t>年入社、大分総局→新潟総局を経験後、大阪編集センターで初めて</a:t>
            </a:r>
            <a:r>
              <a:rPr lang="en-US" altLang="ja-JP" sz="1200" spc="10" dirty="0">
                <a:latin typeface="+mn-ea"/>
                <a:cs typeface="游ゴシック体 ミディアム"/>
              </a:rPr>
              <a:t>withnews</a:t>
            </a:r>
            <a:r>
              <a:rPr lang="ja-JP" altLang="en-US" sz="1200" spc="10" dirty="0">
                <a:latin typeface="+mn-ea"/>
                <a:cs typeface="游ゴシック体 ミディアム"/>
              </a:rPr>
              <a:t>に記事を書き、マンガ</a:t>
            </a:r>
            <a:r>
              <a:rPr lang="ja-JP" altLang="en-US" sz="1200" spc="-150" dirty="0">
                <a:latin typeface="+mn-ea"/>
                <a:cs typeface="游ゴシック体 ミディアム"/>
              </a:rPr>
              <a:t>「夜廻り猫」</a:t>
            </a:r>
            <a:r>
              <a:rPr lang="ja-JP" altLang="en-US" sz="1200" spc="10" dirty="0">
                <a:latin typeface="+mn-ea"/>
                <a:cs typeface="游ゴシック体 ミディアム"/>
              </a:rPr>
              <a:t>の連載をスタート。</a:t>
            </a:r>
            <a:r>
              <a:rPr lang="en-US" altLang="ja-JP" sz="1200" spc="10" dirty="0">
                <a:latin typeface="+mn-ea"/>
                <a:cs typeface="游ゴシック体 ミディアム"/>
              </a:rPr>
              <a:t>2021</a:t>
            </a:r>
            <a:r>
              <a:rPr lang="ja-JP" altLang="en-US" sz="1200" spc="10" dirty="0">
                <a:latin typeface="+mn-ea"/>
                <a:cs typeface="游ゴシック体 ミディアム"/>
              </a:rPr>
              <a:t>年</a:t>
            </a:r>
            <a:r>
              <a:rPr lang="en-US" altLang="ja-JP" sz="1200" spc="10" dirty="0">
                <a:latin typeface="+mn-ea"/>
                <a:cs typeface="游ゴシック体 ミディアム"/>
              </a:rPr>
              <a:t>4</a:t>
            </a:r>
            <a:r>
              <a:rPr lang="ja-JP" altLang="en-US" sz="1200" spc="10" dirty="0">
                <a:latin typeface="+mn-ea"/>
                <a:cs typeface="游ゴシック体 ミディアム"/>
              </a:rPr>
              <a:t>月から</a:t>
            </a:r>
            <a:r>
              <a:rPr lang="en-US" altLang="ja-JP" sz="1200" spc="10" dirty="0" err="1">
                <a:latin typeface="+mn-ea"/>
                <a:cs typeface="游ゴシック体 ミディアム"/>
              </a:rPr>
              <a:t>withnews</a:t>
            </a:r>
            <a:r>
              <a:rPr lang="ja-JP" altLang="en-US" sz="1200" spc="10" dirty="0">
                <a:latin typeface="+mn-ea"/>
                <a:cs typeface="游ゴシック体 ミディアム"/>
              </a:rPr>
              <a:t>編集部に所属し、</a:t>
            </a:r>
            <a:r>
              <a:rPr lang="en-US" altLang="ja-JP" sz="1200" spc="10" dirty="0">
                <a:latin typeface="+mn-ea"/>
                <a:cs typeface="游ゴシック体 ミディアム"/>
              </a:rPr>
              <a:t>2022</a:t>
            </a:r>
            <a:r>
              <a:rPr lang="ja-JP" altLang="en-US" sz="1200" spc="10" dirty="0">
                <a:latin typeface="+mn-ea"/>
                <a:cs typeface="游ゴシック体 ミディアム"/>
              </a:rPr>
              <a:t>年</a:t>
            </a:r>
            <a:r>
              <a:rPr lang="en-US" altLang="ja-JP" sz="1200" spc="10" dirty="0">
                <a:latin typeface="+mn-ea"/>
                <a:cs typeface="游ゴシック体 ミディアム"/>
              </a:rPr>
              <a:t>6</a:t>
            </a:r>
            <a:r>
              <a:rPr lang="ja-JP" altLang="en-US" sz="1200" spc="10" dirty="0">
                <a:latin typeface="+mn-ea"/>
                <a:cs typeface="游ゴシック体 ミディアム"/>
              </a:rPr>
              <a:t>月から編集長に就任した。</a:t>
            </a:r>
          </a:p>
          <a:p>
            <a:pPr marL="12700" marR="5080" algn="just">
              <a:lnSpc>
                <a:spcPct val="126000"/>
              </a:lnSpc>
              <a:spcBef>
                <a:spcPts val="540"/>
              </a:spcBef>
            </a:pPr>
            <a:endParaRPr lang="ja-JP" altLang="en-US" sz="800" dirty="0">
              <a:latin typeface="+mn-ea"/>
              <a:cs typeface="游ゴシック体 ミディアム"/>
            </a:endParaRPr>
          </a:p>
        </p:txBody>
      </p:sp>
      <p:sp>
        <p:nvSpPr>
          <p:cNvPr id="16" name="object 3"/>
          <p:cNvSpPr txBox="1"/>
          <p:nvPr/>
        </p:nvSpPr>
        <p:spPr>
          <a:xfrm>
            <a:off x="1483031" y="3826218"/>
            <a:ext cx="4877028" cy="1290225"/>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51900"/>
              </a:lnSpc>
              <a:spcBef>
                <a:spcPts val="95"/>
              </a:spcBef>
            </a:pPr>
            <a:r>
              <a:rPr lang="ja-JP" altLang="en-US" sz="1400" b="1" spc="10" dirty="0">
                <a:latin typeface="+mn-ea"/>
                <a:cs typeface="游ゴシック体 ボールド"/>
              </a:rPr>
              <a:t>ニュースをより多くの世代へ届けたいと始まった</a:t>
            </a:r>
            <a:r>
              <a:rPr lang="en-US" altLang="ja-JP" sz="1400" b="1" spc="10" dirty="0">
                <a:latin typeface="+mn-ea"/>
                <a:cs typeface="游ゴシック体 ボールド"/>
              </a:rPr>
              <a:t>withnews</a:t>
            </a:r>
            <a:r>
              <a:rPr lang="ja-JP" altLang="en-US" sz="1400" b="1" spc="10" dirty="0">
                <a:latin typeface="+mn-ea"/>
                <a:cs typeface="游ゴシック体 ボールド"/>
              </a:rPr>
              <a:t>。身近でモヤモヤするテーマを問題提起したり読者とともに考えたり、素朴な疑問をフカボリしたりしています。読者の興味関心を大切にしながら、幅広くニュースを伝えていきます。</a:t>
            </a:r>
            <a:endParaRPr sz="1400" b="1" dirty="0">
              <a:latin typeface="+mn-ea"/>
              <a:cs typeface="游ゴシック体 ボールド"/>
            </a:endParaRPr>
          </a:p>
        </p:txBody>
      </p:sp>
      <p:sp>
        <p:nvSpPr>
          <p:cNvPr id="17" name="object 4"/>
          <p:cNvSpPr txBox="1"/>
          <p:nvPr/>
        </p:nvSpPr>
        <p:spPr>
          <a:xfrm>
            <a:off x="1555024" y="3285929"/>
            <a:ext cx="4733042" cy="404430"/>
          </a:xfrm>
          <a:prstGeom prst="roundRect">
            <a:avLst>
              <a:gd name="adj" fmla="val 50000"/>
            </a:avLst>
          </a:prstGeom>
          <a:solidFill>
            <a:schemeClr val="accent1"/>
          </a:solidFill>
        </p:spPr>
        <p:txBody>
          <a:bodyPr vert="horz" wrap="square" lIns="0" tIns="16510" rIns="0" bIns="0" rtlCol="0" anchor="ctr" anchorCtr="0">
            <a:no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gn="ctr">
              <a:spcBef>
                <a:spcPts val="130"/>
              </a:spcBef>
            </a:pPr>
            <a:r>
              <a:rPr lang="en-US" altLang="ja-JP" sz="1100" b="1" spc="10" dirty="0">
                <a:solidFill>
                  <a:schemeClr val="bg1"/>
                </a:solidFill>
                <a:latin typeface="+mn-ea"/>
                <a:cs typeface="游ゴシック体 ボールド"/>
              </a:rPr>
              <a:t>withnews</a:t>
            </a:r>
            <a:r>
              <a:rPr lang="ja-JP" altLang="en-US" sz="1100" b="1" spc="-10" dirty="0">
                <a:solidFill>
                  <a:schemeClr val="bg1"/>
                </a:solidFill>
                <a:latin typeface="+mn-ea"/>
                <a:cs typeface="游ゴシック体 ボールド"/>
              </a:rPr>
              <a:t> </a:t>
            </a:r>
            <a:r>
              <a:rPr lang="ja-JP" altLang="en-US" sz="1100" b="1" spc="25" dirty="0">
                <a:solidFill>
                  <a:schemeClr val="bg1"/>
                </a:solidFill>
                <a:latin typeface="+mn-ea"/>
                <a:cs typeface="游ゴシック体 ボールド"/>
              </a:rPr>
              <a:t>は、朝日新聞社が</a:t>
            </a:r>
            <a:r>
              <a:rPr lang="ja-JP" altLang="en-US" sz="1100" b="1" spc="-10" dirty="0">
                <a:solidFill>
                  <a:schemeClr val="bg1"/>
                </a:solidFill>
                <a:latin typeface="+mn-ea"/>
                <a:cs typeface="游ゴシック体 ボールド"/>
              </a:rPr>
              <a:t> </a:t>
            </a:r>
            <a:r>
              <a:rPr lang="en-US" altLang="ja-JP" sz="1100" b="1" spc="10" dirty="0">
                <a:solidFill>
                  <a:schemeClr val="bg1"/>
                </a:solidFill>
                <a:latin typeface="+mn-ea"/>
                <a:cs typeface="游ゴシック体 ボールド"/>
              </a:rPr>
              <a:t>2014</a:t>
            </a:r>
            <a:r>
              <a:rPr lang="ja-JP" altLang="en-US" sz="1100" b="1" spc="-10" dirty="0">
                <a:solidFill>
                  <a:schemeClr val="bg1"/>
                </a:solidFill>
                <a:latin typeface="+mn-ea"/>
                <a:cs typeface="游ゴシック体 ボールド"/>
              </a:rPr>
              <a:t> </a:t>
            </a:r>
            <a:r>
              <a:rPr lang="ja-JP" altLang="en-US" sz="1100" b="1" spc="25" dirty="0">
                <a:solidFill>
                  <a:schemeClr val="bg1"/>
                </a:solidFill>
                <a:latin typeface="+mn-ea"/>
                <a:cs typeface="游ゴシック体 ボールド"/>
              </a:rPr>
              <a:t>年より運営する、</a:t>
            </a:r>
            <a:endParaRPr lang="en-US" altLang="ja-JP" sz="1100" b="1" spc="25" dirty="0">
              <a:solidFill>
                <a:schemeClr val="bg1"/>
              </a:solidFill>
              <a:latin typeface="+mn-ea"/>
              <a:cs typeface="游ゴシック体 ボールド"/>
            </a:endParaRPr>
          </a:p>
          <a:p>
            <a:pPr marL="12700" algn="ctr">
              <a:spcBef>
                <a:spcPts val="130"/>
              </a:spcBef>
            </a:pPr>
            <a:r>
              <a:rPr lang="en-US" altLang="ja-JP" sz="1100" b="1" spc="15" dirty="0">
                <a:solidFill>
                  <a:schemeClr val="bg1"/>
                </a:solidFill>
                <a:latin typeface="+mn-ea"/>
                <a:cs typeface="游ゴシック体 ボールド"/>
              </a:rPr>
              <a:t>SNS</a:t>
            </a:r>
            <a:r>
              <a:rPr lang="ja-JP" altLang="en-US" sz="1100" b="1" spc="-10" dirty="0">
                <a:solidFill>
                  <a:schemeClr val="bg1"/>
                </a:solidFill>
                <a:latin typeface="+mn-ea"/>
                <a:cs typeface="游ゴシック体 ボールド"/>
              </a:rPr>
              <a:t> </a:t>
            </a:r>
            <a:r>
              <a:rPr lang="ja-JP" altLang="en-US" sz="1100" b="1" spc="25" dirty="0">
                <a:solidFill>
                  <a:schemeClr val="bg1"/>
                </a:solidFill>
                <a:latin typeface="+mn-ea"/>
                <a:cs typeface="游ゴシック体 ボールド"/>
              </a:rPr>
              <a:t>に敏感な“シェア好き”に向けた総合ニュースサイトです。</a:t>
            </a:r>
            <a:endParaRPr lang="ja-JP" altLang="en-US" sz="1100" b="1" dirty="0">
              <a:solidFill>
                <a:schemeClr val="bg1"/>
              </a:solidFill>
              <a:latin typeface="+mn-ea"/>
              <a:cs typeface="游ゴシック体 ボールド"/>
            </a:endParaRPr>
          </a:p>
        </p:txBody>
      </p:sp>
      <p:sp>
        <p:nvSpPr>
          <p:cNvPr id="18" name="object 5"/>
          <p:cNvSpPr txBox="1">
            <a:spLocks noGrp="1"/>
          </p:cNvSpPr>
          <p:nvPr/>
        </p:nvSpPr>
        <p:spPr>
          <a:xfrm>
            <a:off x="821824" y="2310423"/>
            <a:ext cx="6199442" cy="763671"/>
          </a:xfrm>
          <a:prstGeom prst="rect">
            <a:avLst/>
          </a:prstGeom>
        </p:spPr>
        <p:txBody>
          <a:bodyPr vert="horz" wrap="square" lIns="0" tIns="12065" rIns="0" bIns="0" rtlCol="0">
            <a:spAutoFit/>
          </a:bodyPr>
          <a:lstStyle>
            <a:lvl1pPr>
              <a:defRPr sz="3050" b="1" i="0">
                <a:solidFill>
                  <a:srgbClr val="00A8D9"/>
                </a:solidFill>
                <a:latin typeface="YuGothic"/>
                <a:ea typeface="+mj-ea"/>
                <a:cs typeface="YuGothic"/>
              </a:defRPr>
            </a:lvl1pPr>
          </a:lstStyle>
          <a:p>
            <a:pPr marL="12700" algn="ctr">
              <a:spcBef>
                <a:spcPts val="95"/>
              </a:spcBef>
              <a:tabLst>
                <a:tab pos="2120900" algn="l"/>
              </a:tabLst>
            </a:pPr>
            <a:r>
              <a:rPr lang="ja-JP" altLang="en-US" sz="2000" spc="-5" dirty="0">
                <a:solidFill>
                  <a:schemeClr val="accent1"/>
                </a:solidFill>
                <a:latin typeface="+mn-ea"/>
                <a:ea typeface="+mn-ea"/>
                <a:cs typeface="游ゴシック体 ボールド"/>
              </a:rPr>
              <a:t>どんな話題も </a:t>
            </a:r>
            <a:r>
              <a:rPr lang="ja-JP" altLang="en-US" sz="2800" spc="-5" dirty="0">
                <a:solidFill>
                  <a:schemeClr val="accent1"/>
                </a:solidFill>
                <a:latin typeface="+mn-ea"/>
                <a:ea typeface="+mn-ea"/>
                <a:cs typeface="游ゴシック体 ボールド"/>
              </a:rPr>
              <a:t>“フカボって”</a:t>
            </a:r>
            <a:endParaRPr lang="en-US" altLang="ja-JP" sz="2000" spc="-5" dirty="0">
              <a:solidFill>
                <a:schemeClr val="accent1"/>
              </a:solidFill>
              <a:latin typeface="+mn-ea"/>
              <a:ea typeface="+mn-ea"/>
              <a:cs typeface="游ゴシック体 ボールド"/>
            </a:endParaRPr>
          </a:p>
          <a:p>
            <a:pPr marL="12700" algn="ctr">
              <a:spcBef>
                <a:spcPts val="95"/>
              </a:spcBef>
              <a:tabLst>
                <a:tab pos="2120900" algn="l"/>
              </a:tabLst>
            </a:pPr>
            <a:r>
              <a:rPr lang="ja-JP" altLang="en-US" sz="2000" spc="-5" dirty="0">
                <a:solidFill>
                  <a:schemeClr val="accent1"/>
                </a:solidFill>
                <a:latin typeface="+mn-ea"/>
                <a:ea typeface="+mn-ea"/>
                <a:cs typeface="游ゴシック体 ボールド"/>
              </a:rPr>
              <a:t>わかりやすく、おもしろく、意義あるものに</a:t>
            </a:r>
          </a:p>
        </p:txBody>
      </p:sp>
      <p:grpSp>
        <p:nvGrpSpPr>
          <p:cNvPr id="45" name="グループ化 44">
            <a:extLst>
              <a:ext uri="{FF2B5EF4-FFF2-40B4-BE49-F238E27FC236}">
                <a16:creationId xmlns:a16="http://schemas.microsoft.com/office/drawing/2014/main" id="{F3736A89-ACF1-9EF4-E5EA-84CB354164A1}"/>
              </a:ext>
            </a:extLst>
          </p:cNvPr>
          <p:cNvGrpSpPr/>
          <p:nvPr/>
        </p:nvGrpSpPr>
        <p:grpSpPr>
          <a:xfrm>
            <a:off x="1858853" y="1522860"/>
            <a:ext cx="4125384" cy="581674"/>
            <a:chOff x="1925317" y="1443348"/>
            <a:chExt cx="4125384" cy="581674"/>
          </a:xfrm>
        </p:grpSpPr>
        <p:sp>
          <p:nvSpPr>
            <p:cNvPr id="10" name="object 8"/>
            <p:cNvSpPr txBox="1"/>
            <p:nvPr/>
          </p:nvSpPr>
          <p:spPr>
            <a:xfrm>
              <a:off x="5309656" y="1672027"/>
              <a:ext cx="741045" cy="339090"/>
            </a:xfrm>
            <a:prstGeom prst="rect">
              <a:avLst/>
            </a:prstGeom>
          </p:spPr>
          <p:txBody>
            <a:bodyPr vert="horz" wrap="square" lIns="0" tIns="13335" rIns="0" bIns="0" rtlCol="0">
              <a:spAutoFit/>
            </a:bodyPr>
            <a:lstStyle/>
            <a:p>
              <a:pPr marL="12700">
                <a:spcBef>
                  <a:spcPts val="105"/>
                </a:spcBef>
              </a:pPr>
              <a:r>
                <a:rPr sz="2050" b="1" spc="-180" dirty="0">
                  <a:solidFill>
                    <a:schemeClr val="accent1"/>
                  </a:solidFill>
                  <a:latin typeface="+mn-ea"/>
                  <a:cs typeface="游ゴシック体 ボールド"/>
                </a:rPr>
                <a:t>と</a:t>
              </a:r>
              <a:r>
                <a:rPr sz="2050" b="1" spc="-250" dirty="0">
                  <a:solidFill>
                    <a:schemeClr val="accent1"/>
                  </a:solidFill>
                  <a:latin typeface="+mn-ea"/>
                  <a:cs typeface="游ゴシック体 ボールド"/>
                </a:rPr>
                <a:t>は？</a:t>
              </a:r>
              <a:endParaRPr sz="2050" b="1" dirty="0">
                <a:solidFill>
                  <a:schemeClr val="accent1"/>
                </a:solidFill>
                <a:latin typeface="+mn-ea"/>
                <a:cs typeface="游ゴシック体 ボールド"/>
              </a:endParaRPr>
            </a:p>
          </p:txBody>
        </p:sp>
        <p:pic>
          <p:nvPicPr>
            <p:cNvPr id="3" name="図 2">
              <a:extLst>
                <a:ext uri="{FF2B5EF4-FFF2-40B4-BE49-F238E27FC236}">
                  <a16:creationId xmlns:a16="http://schemas.microsoft.com/office/drawing/2014/main" id="{59991DC8-2095-9627-A12A-69D172B0FF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25317" y="1443348"/>
              <a:ext cx="3370737" cy="581674"/>
            </a:xfrm>
            <a:prstGeom prst="rect">
              <a:avLst/>
            </a:prstGeom>
          </p:spPr>
        </p:pic>
      </p:grpSp>
      <p:pic>
        <p:nvPicPr>
          <p:cNvPr id="40" name="図 39">
            <a:extLst>
              <a:ext uri="{FF2B5EF4-FFF2-40B4-BE49-F238E27FC236}">
                <a16:creationId xmlns:a16="http://schemas.microsoft.com/office/drawing/2014/main" id="{F510E76E-3E10-58D1-F254-6479922DA6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90052" y="324256"/>
            <a:ext cx="1635277" cy="1060793"/>
          </a:xfrm>
          <a:prstGeom prst="rect">
            <a:avLst/>
          </a:prstGeom>
        </p:spPr>
      </p:pic>
      <p:pic>
        <p:nvPicPr>
          <p:cNvPr id="44" name="図 43">
            <a:extLst>
              <a:ext uri="{FF2B5EF4-FFF2-40B4-BE49-F238E27FC236}">
                <a16:creationId xmlns:a16="http://schemas.microsoft.com/office/drawing/2014/main" id="{92630F79-4822-2379-ABDA-4592ABFF2940}"/>
              </a:ext>
            </a:extLst>
          </p:cNvPr>
          <p:cNvPicPr>
            <a:picLocks noChangeAspect="1"/>
          </p:cNvPicPr>
          <p:nvPr/>
        </p:nvPicPr>
        <p:blipFill rotWithShape="1">
          <a:blip r:embed="rId3" cstate="print">
            <a:alphaModFix/>
            <a:biLevel thresh="50000"/>
            <a:extLst>
              <a:ext uri="{28A0092B-C50C-407E-A947-70E740481C1C}">
                <a14:useLocalDpi xmlns:a14="http://schemas.microsoft.com/office/drawing/2010/main"/>
              </a:ext>
            </a:extLst>
          </a:blip>
          <a:srcRect t="-1" b="-1"/>
          <a:stretch/>
        </p:blipFill>
        <p:spPr>
          <a:xfrm>
            <a:off x="8751634" y="0"/>
            <a:ext cx="3437991" cy="6858000"/>
          </a:xfrm>
          <a:prstGeom prst="rtTriangle">
            <a:avLst/>
          </a:prstGeom>
        </p:spPr>
      </p:pic>
      <p:pic>
        <p:nvPicPr>
          <p:cNvPr id="24" name="図 23" descr="白いシャツを着ている女性&#10;&#10;自動的に生成された説明">
            <a:extLst>
              <a:ext uri="{FF2B5EF4-FFF2-40B4-BE49-F238E27FC236}">
                <a16:creationId xmlns:a16="http://schemas.microsoft.com/office/drawing/2014/main" id="{91D1741A-0A5A-37B9-57E4-C0329E52377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24166" y="817456"/>
            <a:ext cx="3814577" cy="5092974"/>
          </a:xfrm>
          <a:prstGeom prst="roundRect">
            <a:avLst>
              <a:gd name="adj" fmla="val 44758"/>
            </a:avLst>
          </a:prstGeom>
          <a:solidFill>
            <a:srgbClr val="FFFFFF">
              <a:shade val="85000"/>
            </a:srgbClr>
          </a:solidFill>
          <a:ln w="85725" cap="rnd">
            <a:solidFill>
              <a:schemeClr val="tx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0 w 4053906"/>
                      <a:gd name="connsiteY0" fmla="*/ 0 h 5102822"/>
                      <a:gd name="connsiteX1" fmla="*/ 756729 w 4053906"/>
                      <a:gd name="connsiteY1" fmla="*/ 0 h 5102822"/>
                      <a:gd name="connsiteX2" fmla="*/ 1513458 w 4053906"/>
                      <a:gd name="connsiteY2" fmla="*/ 0 h 5102822"/>
                      <a:gd name="connsiteX3" fmla="*/ 2189109 w 4053906"/>
                      <a:gd name="connsiteY3" fmla="*/ 0 h 5102822"/>
                      <a:gd name="connsiteX4" fmla="*/ 2905299 w 4053906"/>
                      <a:gd name="connsiteY4" fmla="*/ 0 h 5102822"/>
                      <a:gd name="connsiteX5" fmla="*/ 4053906 w 4053906"/>
                      <a:gd name="connsiteY5" fmla="*/ 0 h 5102822"/>
                      <a:gd name="connsiteX6" fmla="*/ 4053906 w 4053906"/>
                      <a:gd name="connsiteY6" fmla="*/ 637853 h 5102822"/>
                      <a:gd name="connsiteX7" fmla="*/ 4053906 w 4053906"/>
                      <a:gd name="connsiteY7" fmla="*/ 1326734 h 5102822"/>
                      <a:gd name="connsiteX8" fmla="*/ 4053906 w 4053906"/>
                      <a:gd name="connsiteY8" fmla="*/ 1862530 h 5102822"/>
                      <a:gd name="connsiteX9" fmla="*/ 4053906 w 4053906"/>
                      <a:gd name="connsiteY9" fmla="*/ 2347298 h 5102822"/>
                      <a:gd name="connsiteX10" fmla="*/ 4053906 w 4053906"/>
                      <a:gd name="connsiteY10" fmla="*/ 2883094 h 5102822"/>
                      <a:gd name="connsiteX11" fmla="*/ 4053906 w 4053906"/>
                      <a:gd name="connsiteY11" fmla="*/ 3469919 h 5102822"/>
                      <a:gd name="connsiteX12" fmla="*/ 4053906 w 4053906"/>
                      <a:gd name="connsiteY12" fmla="*/ 4107772 h 5102822"/>
                      <a:gd name="connsiteX13" fmla="*/ 4053906 w 4053906"/>
                      <a:gd name="connsiteY13" fmla="*/ 5102822 h 5102822"/>
                      <a:gd name="connsiteX14" fmla="*/ 3297177 w 4053906"/>
                      <a:gd name="connsiteY14" fmla="*/ 5102822 h 5102822"/>
                      <a:gd name="connsiteX15" fmla="*/ 2621526 w 4053906"/>
                      <a:gd name="connsiteY15" fmla="*/ 5102822 h 5102822"/>
                      <a:gd name="connsiteX16" fmla="*/ 1945875 w 4053906"/>
                      <a:gd name="connsiteY16" fmla="*/ 5102822 h 5102822"/>
                      <a:gd name="connsiteX17" fmla="*/ 1270224 w 4053906"/>
                      <a:gd name="connsiteY17" fmla="*/ 5102822 h 5102822"/>
                      <a:gd name="connsiteX18" fmla="*/ 594573 w 4053906"/>
                      <a:gd name="connsiteY18" fmla="*/ 5102822 h 5102822"/>
                      <a:gd name="connsiteX19" fmla="*/ 0 w 4053906"/>
                      <a:gd name="connsiteY19" fmla="*/ 5102822 h 5102822"/>
                      <a:gd name="connsiteX20" fmla="*/ 0 w 4053906"/>
                      <a:gd name="connsiteY20" fmla="*/ 4413941 h 5102822"/>
                      <a:gd name="connsiteX21" fmla="*/ 0 w 4053906"/>
                      <a:gd name="connsiteY21" fmla="*/ 3725060 h 5102822"/>
                      <a:gd name="connsiteX22" fmla="*/ 0 w 4053906"/>
                      <a:gd name="connsiteY22" fmla="*/ 3036179 h 5102822"/>
                      <a:gd name="connsiteX23" fmla="*/ 0 w 4053906"/>
                      <a:gd name="connsiteY23" fmla="*/ 2347298 h 5102822"/>
                      <a:gd name="connsiteX24" fmla="*/ 0 w 4053906"/>
                      <a:gd name="connsiteY24" fmla="*/ 1607389 h 5102822"/>
                      <a:gd name="connsiteX25" fmla="*/ 0 w 4053906"/>
                      <a:gd name="connsiteY25" fmla="*/ 969536 h 5102822"/>
                      <a:gd name="connsiteX26" fmla="*/ 0 w 4053906"/>
                      <a:gd name="connsiteY26" fmla="*/ 0 h 51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53906" h="5102822" fill="none" extrusionOk="0">
                        <a:moveTo>
                          <a:pt x="0" y="0"/>
                        </a:moveTo>
                        <a:cubicBezTo>
                          <a:pt x="325285" y="18538"/>
                          <a:pt x="544859" y="15816"/>
                          <a:pt x="756729" y="0"/>
                        </a:cubicBezTo>
                        <a:cubicBezTo>
                          <a:pt x="968599" y="-15816"/>
                          <a:pt x="1179550" y="-5679"/>
                          <a:pt x="1513458" y="0"/>
                        </a:cubicBezTo>
                        <a:cubicBezTo>
                          <a:pt x="1847366" y="5679"/>
                          <a:pt x="1956688" y="32080"/>
                          <a:pt x="2189109" y="0"/>
                        </a:cubicBezTo>
                        <a:cubicBezTo>
                          <a:pt x="2421530" y="-32080"/>
                          <a:pt x="2666449" y="-1798"/>
                          <a:pt x="2905299" y="0"/>
                        </a:cubicBezTo>
                        <a:cubicBezTo>
                          <a:pt x="3144149" y="1798"/>
                          <a:pt x="3560543" y="-49170"/>
                          <a:pt x="4053906" y="0"/>
                        </a:cubicBezTo>
                        <a:cubicBezTo>
                          <a:pt x="4062138" y="163760"/>
                          <a:pt x="4041411" y="485204"/>
                          <a:pt x="4053906" y="637853"/>
                        </a:cubicBezTo>
                        <a:cubicBezTo>
                          <a:pt x="4066401" y="790502"/>
                          <a:pt x="4085014" y="1045501"/>
                          <a:pt x="4053906" y="1326734"/>
                        </a:cubicBezTo>
                        <a:cubicBezTo>
                          <a:pt x="4022798" y="1607967"/>
                          <a:pt x="4041686" y="1607305"/>
                          <a:pt x="4053906" y="1862530"/>
                        </a:cubicBezTo>
                        <a:cubicBezTo>
                          <a:pt x="4066126" y="2117755"/>
                          <a:pt x="4063310" y="2209499"/>
                          <a:pt x="4053906" y="2347298"/>
                        </a:cubicBezTo>
                        <a:cubicBezTo>
                          <a:pt x="4044502" y="2485097"/>
                          <a:pt x="4078079" y="2674324"/>
                          <a:pt x="4053906" y="2883094"/>
                        </a:cubicBezTo>
                        <a:cubicBezTo>
                          <a:pt x="4029733" y="3091864"/>
                          <a:pt x="4063497" y="3271596"/>
                          <a:pt x="4053906" y="3469919"/>
                        </a:cubicBezTo>
                        <a:cubicBezTo>
                          <a:pt x="4044315" y="3668243"/>
                          <a:pt x="4062526" y="3935718"/>
                          <a:pt x="4053906" y="4107772"/>
                        </a:cubicBezTo>
                        <a:cubicBezTo>
                          <a:pt x="4045286" y="4279826"/>
                          <a:pt x="4017371" y="4678077"/>
                          <a:pt x="4053906" y="5102822"/>
                        </a:cubicBezTo>
                        <a:cubicBezTo>
                          <a:pt x="3898855" y="5089454"/>
                          <a:pt x="3449145" y="5065585"/>
                          <a:pt x="3297177" y="5102822"/>
                        </a:cubicBezTo>
                        <a:cubicBezTo>
                          <a:pt x="3145209" y="5140059"/>
                          <a:pt x="2875940" y="5096414"/>
                          <a:pt x="2621526" y="5102822"/>
                        </a:cubicBezTo>
                        <a:cubicBezTo>
                          <a:pt x="2367112" y="5109230"/>
                          <a:pt x="2193254" y="5069552"/>
                          <a:pt x="1945875" y="5102822"/>
                        </a:cubicBezTo>
                        <a:cubicBezTo>
                          <a:pt x="1698496" y="5136092"/>
                          <a:pt x="1533634" y="5111165"/>
                          <a:pt x="1270224" y="5102822"/>
                        </a:cubicBezTo>
                        <a:cubicBezTo>
                          <a:pt x="1006814" y="5094479"/>
                          <a:pt x="830854" y="5123906"/>
                          <a:pt x="594573" y="5102822"/>
                        </a:cubicBezTo>
                        <a:cubicBezTo>
                          <a:pt x="358292" y="5081738"/>
                          <a:pt x="179924" y="5086857"/>
                          <a:pt x="0" y="5102822"/>
                        </a:cubicBezTo>
                        <a:cubicBezTo>
                          <a:pt x="-9345" y="4914256"/>
                          <a:pt x="5288" y="4602635"/>
                          <a:pt x="0" y="4413941"/>
                        </a:cubicBezTo>
                        <a:cubicBezTo>
                          <a:pt x="-5288" y="4225247"/>
                          <a:pt x="-14749" y="4061388"/>
                          <a:pt x="0" y="3725060"/>
                        </a:cubicBezTo>
                        <a:cubicBezTo>
                          <a:pt x="14749" y="3388732"/>
                          <a:pt x="-30942" y="3236697"/>
                          <a:pt x="0" y="3036179"/>
                        </a:cubicBezTo>
                        <a:cubicBezTo>
                          <a:pt x="30942" y="2835661"/>
                          <a:pt x="4191" y="2665839"/>
                          <a:pt x="0" y="2347298"/>
                        </a:cubicBezTo>
                        <a:cubicBezTo>
                          <a:pt x="-4191" y="2028757"/>
                          <a:pt x="35382" y="1919910"/>
                          <a:pt x="0" y="1607389"/>
                        </a:cubicBezTo>
                        <a:cubicBezTo>
                          <a:pt x="-35382" y="1294868"/>
                          <a:pt x="-13287" y="1207493"/>
                          <a:pt x="0" y="969536"/>
                        </a:cubicBezTo>
                        <a:cubicBezTo>
                          <a:pt x="13287" y="731579"/>
                          <a:pt x="-5769" y="455990"/>
                          <a:pt x="0" y="0"/>
                        </a:cubicBezTo>
                        <a:close/>
                      </a:path>
                      <a:path w="4053906" h="5102822" stroke="0" extrusionOk="0">
                        <a:moveTo>
                          <a:pt x="0" y="0"/>
                        </a:moveTo>
                        <a:cubicBezTo>
                          <a:pt x="255107" y="-20861"/>
                          <a:pt x="453210" y="6463"/>
                          <a:pt x="635112" y="0"/>
                        </a:cubicBezTo>
                        <a:cubicBezTo>
                          <a:pt x="817014" y="-6463"/>
                          <a:pt x="1046594" y="18210"/>
                          <a:pt x="1189146" y="0"/>
                        </a:cubicBezTo>
                        <a:cubicBezTo>
                          <a:pt x="1331698" y="-18210"/>
                          <a:pt x="1716093" y="9272"/>
                          <a:pt x="1945875" y="0"/>
                        </a:cubicBezTo>
                        <a:cubicBezTo>
                          <a:pt x="2175657" y="-9272"/>
                          <a:pt x="2268221" y="-11824"/>
                          <a:pt x="2580987" y="0"/>
                        </a:cubicBezTo>
                        <a:cubicBezTo>
                          <a:pt x="2893753" y="11824"/>
                          <a:pt x="3010607" y="-10116"/>
                          <a:pt x="3216099" y="0"/>
                        </a:cubicBezTo>
                        <a:cubicBezTo>
                          <a:pt x="3421591" y="10116"/>
                          <a:pt x="3783777" y="-35699"/>
                          <a:pt x="4053906" y="0"/>
                        </a:cubicBezTo>
                        <a:cubicBezTo>
                          <a:pt x="4078568" y="115118"/>
                          <a:pt x="4065967" y="336012"/>
                          <a:pt x="4053906" y="535796"/>
                        </a:cubicBezTo>
                        <a:cubicBezTo>
                          <a:pt x="4041845" y="735580"/>
                          <a:pt x="4048281" y="965001"/>
                          <a:pt x="4053906" y="1173649"/>
                        </a:cubicBezTo>
                        <a:cubicBezTo>
                          <a:pt x="4059531" y="1382297"/>
                          <a:pt x="4080402" y="1459621"/>
                          <a:pt x="4053906" y="1709445"/>
                        </a:cubicBezTo>
                        <a:cubicBezTo>
                          <a:pt x="4027410" y="1959269"/>
                          <a:pt x="4055812" y="2103260"/>
                          <a:pt x="4053906" y="2245242"/>
                        </a:cubicBezTo>
                        <a:cubicBezTo>
                          <a:pt x="4052000" y="2387224"/>
                          <a:pt x="4039274" y="2734900"/>
                          <a:pt x="4053906" y="2883094"/>
                        </a:cubicBezTo>
                        <a:cubicBezTo>
                          <a:pt x="4068538" y="3031288"/>
                          <a:pt x="4040186" y="3364531"/>
                          <a:pt x="4053906" y="3571975"/>
                        </a:cubicBezTo>
                        <a:cubicBezTo>
                          <a:pt x="4067626" y="3779419"/>
                          <a:pt x="4031681" y="3913764"/>
                          <a:pt x="4053906" y="4056743"/>
                        </a:cubicBezTo>
                        <a:cubicBezTo>
                          <a:pt x="4076131" y="4199722"/>
                          <a:pt x="4105062" y="4760061"/>
                          <a:pt x="4053906" y="5102822"/>
                        </a:cubicBezTo>
                        <a:cubicBezTo>
                          <a:pt x="3846073" y="5123910"/>
                          <a:pt x="3711844" y="5095730"/>
                          <a:pt x="3378255" y="5102822"/>
                        </a:cubicBezTo>
                        <a:cubicBezTo>
                          <a:pt x="3044666" y="5109914"/>
                          <a:pt x="2923241" y="5074686"/>
                          <a:pt x="2702604" y="5102822"/>
                        </a:cubicBezTo>
                        <a:cubicBezTo>
                          <a:pt x="2481967" y="5130958"/>
                          <a:pt x="2108443" y="5105415"/>
                          <a:pt x="1945875" y="5102822"/>
                        </a:cubicBezTo>
                        <a:cubicBezTo>
                          <a:pt x="1783307" y="5100229"/>
                          <a:pt x="1446666" y="5070355"/>
                          <a:pt x="1270224" y="5102822"/>
                        </a:cubicBezTo>
                        <a:cubicBezTo>
                          <a:pt x="1093782" y="5135289"/>
                          <a:pt x="886762" y="5115367"/>
                          <a:pt x="716190" y="5102822"/>
                        </a:cubicBezTo>
                        <a:cubicBezTo>
                          <a:pt x="545618" y="5090277"/>
                          <a:pt x="274808" y="5131548"/>
                          <a:pt x="0" y="5102822"/>
                        </a:cubicBezTo>
                        <a:cubicBezTo>
                          <a:pt x="19829" y="4815438"/>
                          <a:pt x="28842" y="4712758"/>
                          <a:pt x="0" y="4362913"/>
                        </a:cubicBezTo>
                        <a:cubicBezTo>
                          <a:pt x="-28842" y="4013068"/>
                          <a:pt x="-27541" y="3906832"/>
                          <a:pt x="0" y="3623004"/>
                        </a:cubicBezTo>
                        <a:cubicBezTo>
                          <a:pt x="27541" y="3339176"/>
                          <a:pt x="72" y="3187169"/>
                          <a:pt x="0" y="2985151"/>
                        </a:cubicBezTo>
                        <a:cubicBezTo>
                          <a:pt x="-72" y="2783133"/>
                          <a:pt x="-9397" y="2660789"/>
                          <a:pt x="0" y="2398326"/>
                        </a:cubicBezTo>
                        <a:cubicBezTo>
                          <a:pt x="9397" y="2135864"/>
                          <a:pt x="14487" y="2102515"/>
                          <a:pt x="0" y="1913558"/>
                        </a:cubicBezTo>
                        <a:cubicBezTo>
                          <a:pt x="-14487" y="1724601"/>
                          <a:pt x="16325" y="1599541"/>
                          <a:pt x="0" y="1428790"/>
                        </a:cubicBezTo>
                        <a:cubicBezTo>
                          <a:pt x="-16325" y="1258039"/>
                          <a:pt x="-8871" y="1052032"/>
                          <a:pt x="0" y="739909"/>
                        </a:cubicBezTo>
                        <a:cubicBezTo>
                          <a:pt x="8871" y="427786"/>
                          <a:pt x="-8951" y="254733"/>
                          <a:pt x="0" y="0"/>
                        </a:cubicBezTo>
                        <a:close/>
                      </a:path>
                    </a:pathLst>
                  </a:custGeom>
                  <ask:type>
                    <ask:lineSketchNone/>
                  </ask:type>
                </ask:lineSketchStyleProps>
              </a:ext>
            </a:extLst>
          </a:ln>
          <a:effectLst/>
          <a:scene3d>
            <a:camera prst="orthographicFront"/>
            <a:lightRig rig="twoPt" dir="t">
              <a:rot lat="0" lon="0" rev="7200000"/>
            </a:lightRig>
          </a:scene3d>
          <a:sp3d>
            <a:contourClr>
              <a:srgbClr val="969696"/>
            </a:contourClr>
          </a:sp3d>
        </p:spPr>
      </p:pic>
      <p:sp>
        <p:nvSpPr>
          <p:cNvPr id="2" name="スライド番号プレースホルダー 1">
            <a:extLst>
              <a:ext uri="{FF2B5EF4-FFF2-40B4-BE49-F238E27FC236}">
                <a16:creationId xmlns:a16="http://schemas.microsoft.com/office/drawing/2014/main" id="{130EF40D-ECEC-7D45-8429-1BED2B831C82}"/>
              </a:ext>
            </a:extLst>
          </p:cNvPr>
          <p:cNvSpPr>
            <a:spLocks noGrp="1"/>
          </p:cNvSpPr>
          <p:nvPr>
            <p:ph type="sldNum" sz="quarter" idx="7"/>
          </p:nvPr>
        </p:nvSpPr>
        <p:spPr/>
        <p:txBody>
          <a:bodyPr/>
          <a:lstStyle/>
          <a:p>
            <a:fld id="{B6F15528-21DE-4FAA-801E-634DDDAF4B2B}" type="slidenum">
              <a:rPr lang="en-US" altLang="ja-JP" smtClean="0"/>
              <a:pPr/>
              <a:t>1</a:t>
            </a:fld>
            <a:endParaRPr lang="en-US" altLang="ja-JP"/>
          </a:p>
        </p:txBody>
      </p:sp>
    </p:spTree>
    <p:extLst>
      <p:ext uri="{BB962C8B-B14F-4D97-AF65-F5344CB8AC3E}">
        <p14:creationId xmlns:p14="http://schemas.microsoft.com/office/powerpoint/2010/main" val="133704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吹き出し: 円形 24">
            <a:extLst>
              <a:ext uri="{FF2B5EF4-FFF2-40B4-BE49-F238E27FC236}">
                <a16:creationId xmlns:a16="http://schemas.microsoft.com/office/drawing/2014/main" id="{33681701-7867-F11D-FB9B-C68CD41576A9}"/>
              </a:ext>
            </a:extLst>
          </p:cNvPr>
          <p:cNvSpPr/>
          <p:nvPr/>
        </p:nvSpPr>
        <p:spPr>
          <a:xfrm>
            <a:off x="1064178" y="1620226"/>
            <a:ext cx="1904119" cy="1904119"/>
          </a:xfrm>
          <a:prstGeom prst="wedgeEllipseCallout">
            <a:avLst>
              <a:gd name="adj1" fmla="val 57480"/>
              <a:gd name="adj2" fmla="val 18910"/>
            </a:avLst>
          </a:prstGeom>
          <a:solidFill>
            <a:schemeClr val="accent1"/>
          </a:solidFill>
        </p:spPr>
        <p:txBody>
          <a:bodyPr wrap="square" lIns="0" tIns="0" rIns="0" bIns="0" rtlCol="0" anchor="ctr"/>
          <a:lstStyle/>
          <a:p>
            <a:pPr algn="ctr"/>
            <a:endParaRPr kumimoji="1" lang="ja-JP" altLang="en-US"/>
          </a:p>
        </p:txBody>
      </p:sp>
      <p:sp>
        <p:nvSpPr>
          <p:cNvPr id="31" name="object 2"/>
          <p:cNvSpPr txBox="1"/>
          <p:nvPr/>
        </p:nvSpPr>
        <p:spPr>
          <a:xfrm>
            <a:off x="1241635" y="2221585"/>
            <a:ext cx="1549203" cy="811761"/>
          </a:xfrm>
          <a:prstGeom prst="rect">
            <a:avLst/>
          </a:prstGeom>
        </p:spPr>
        <p:txBody>
          <a:bodyPr vert="horz" wrap="square" lIns="0" tIns="16510" rIns="0" bIns="0" rtlCol="0">
            <a:spAutoFit/>
          </a:bodyPr>
          <a:lstStyle/>
          <a:p>
            <a:pPr marL="12700" algn="ctr">
              <a:spcBef>
                <a:spcPts val="130"/>
              </a:spcBef>
            </a:pPr>
            <a:r>
              <a:rPr lang="ja-JP" altLang="en-US" sz="1600" b="1" spc="10" dirty="0">
                <a:solidFill>
                  <a:schemeClr val="bg1"/>
                </a:solidFill>
                <a:latin typeface="游ゴシック" panose="020B0400000000000000" pitchFamily="50" charset="-128"/>
                <a:ea typeface="游ゴシック" panose="020B0400000000000000" pitchFamily="50" charset="-128"/>
                <a:cs typeface="游ゴシック体 ボールド"/>
              </a:rPr>
              <a:t>スポンサード</a:t>
            </a:r>
            <a:endParaRPr lang="en-US" altLang="ja-JP" sz="1600" b="1" spc="10" dirty="0">
              <a:solidFill>
                <a:schemeClr val="bg1"/>
              </a:solidFill>
              <a:latin typeface="游ゴシック" panose="020B0400000000000000" pitchFamily="50" charset="-128"/>
              <a:ea typeface="游ゴシック" panose="020B0400000000000000" pitchFamily="50" charset="-128"/>
              <a:cs typeface="游ゴシック体 ボールド"/>
            </a:endParaRPr>
          </a:p>
          <a:p>
            <a:pPr marL="12700" algn="ctr">
              <a:spcBef>
                <a:spcPts val="130"/>
              </a:spcBef>
            </a:pPr>
            <a:r>
              <a:rPr lang="ja-JP" altLang="en-US" sz="1600" b="1" spc="10" dirty="0">
                <a:solidFill>
                  <a:schemeClr val="bg1"/>
                </a:solidFill>
                <a:latin typeface="游ゴシック" panose="020B0400000000000000" pitchFamily="50" charset="-128"/>
                <a:ea typeface="游ゴシック" panose="020B0400000000000000" pitchFamily="50" charset="-128"/>
                <a:cs typeface="游ゴシック体 ボールド"/>
              </a:rPr>
              <a:t>コンテンツの</a:t>
            </a:r>
            <a:endParaRPr lang="en-US" altLang="ja-JP" sz="1600" b="1" spc="10" dirty="0">
              <a:solidFill>
                <a:schemeClr val="bg1"/>
              </a:solidFill>
              <a:latin typeface="游ゴシック" panose="020B0400000000000000" pitchFamily="50" charset="-128"/>
              <a:ea typeface="游ゴシック" panose="020B0400000000000000" pitchFamily="50" charset="-128"/>
              <a:cs typeface="游ゴシック体 ボールド"/>
            </a:endParaRPr>
          </a:p>
          <a:p>
            <a:pPr marL="12700" algn="ctr">
              <a:spcBef>
                <a:spcPts val="130"/>
              </a:spcBef>
            </a:pPr>
            <a:r>
              <a:rPr lang="ja-JP" altLang="en-US" sz="1600" b="1" spc="10" dirty="0">
                <a:solidFill>
                  <a:schemeClr val="bg1"/>
                </a:solidFill>
                <a:latin typeface="游ゴシック" panose="020B0400000000000000" pitchFamily="50" charset="-128"/>
                <a:ea typeface="游ゴシック" panose="020B0400000000000000" pitchFamily="50" charset="-128"/>
                <a:cs typeface="游ゴシック体 ボールド"/>
              </a:rPr>
              <a:t>事例一覧</a:t>
            </a:r>
          </a:p>
        </p:txBody>
      </p:sp>
      <p:pic>
        <p:nvPicPr>
          <p:cNvPr id="7" name="図 6">
            <a:hlinkClick r:id="rId2"/>
            <a:extLst>
              <a:ext uri="{FF2B5EF4-FFF2-40B4-BE49-F238E27FC236}">
                <a16:creationId xmlns:a16="http://schemas.microsoft.com/office/drawing/2014/main" id="{CAFF4A6C-08EB-1855-D61C-5D13F3280A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4593" y="2254154"/>
            <a:ext cx="1904119" cy="1904119"/>
          </a:xfrm>
          <a:prstGeom prst="rect">
            <a:avLst/>
          </a:prstGeom>
          <a:ln w="95250">
            <a:solidFill>
              <a:schemeClr val="accent1"/>
            </a:solidFill>
          </a:ln>
        </p:spPr>
      </p:pic>
      <p:sp>
        <p:nvSpPr>
          <p:cNvPr id="8" name="タイトル 7">
            <a:extLst>
              <a:ext uri="{FF2B5EF4-FFF2-40B4-BE49-F238E27FC236}">
                <a16:creationId xmlns:a16="http://schemas.microsoft.com/office/drawing/2014/main" id="{E59B7B94-5505-6B60-883C-8F7EE5B1048F}"/>
              </a:ext>
            </a:extLst>
          </p:cNvPr>
          <p:cNvSpPr>
            <a:spLocks noGrp="1"/>
          </p:cNvSpPr>
          <p:nvPr>
            <p:ph type="title"/>
          </p:nvPr>
        </p:nvSpPr>
        <p:spPr/>
        <p:txBody>
          <a:bodyPr/>
          <a:lstStyle/>
          <a:p>
            <a:r>
              <a:rPr lang="ja-JP" altLang="en-US" dirty="0"/>
              <a:t>スポンサードコンテンツ事例</a:t>
            </a:r>
          </a:p>
        </p:txBody>
      </p:sp>
      <p:grpSp>
        <p:nvGrpSpPr>
          <p:cNvPr id="24" name="グループ化 23">
            <a:extLst>
              <a:ext uri="{FF2B5EF4-FFF2-40B4-BE49-F238E27FC236}">
                <a16:creationId xmlns:a16="http://schemas.microsoft.com/office/drawing/2014/main" id="{280F0452-6E24-510D-1549-A3C1DD51A643}"/>
              </a:ext>
            </a:extLst>
          </p:cNvPr>
          <p:cNvGrpSpPr/>
          <p:nvPr/>
        </p:nvGrpSpPr>
        <p:grpSpPr>
          <a:xfrm>
            <a:off x="3098422" y="1059286"/>
            <a:ext cx="3924369" cy="5401290"/>
            <a:chOff x="3250154" y="960812"/>
            <a:chExt cx="3924369" cy="5401290"/>
          </a:xfrm>
        </p:grpSpPr>
        <p:grpSp>
          <p:nvGrpSpPr>
            <p:cNvPr id="22" name="グループ化 21">
              <a:extLst>
                <a:ext uri="{FF2B5EF4-FFF2-40B4-BE49-F238E27FC236}">
                  <a16:creationId xmlns:a16="http://schemas.microsoft.com/office/drawing/2014/main" id="{D97D0ECA-88F0-112C-7578-73D3CD1A5F44}"/>
                </a:ext>
              </a:extLst>
            </p:cNvPr>
            <p:cNvGrpSpPr/>
            <p:nvPr/>
          </p:nvGrpSpPr>
          <p:grpSpPr>
            <a:xfrm>
              <a:off x="3443888" y="960812"/>
              <a:ext cx="3541790" cy="5383715"/>
              <a:chOff x="3443888" y="960812"/>
              <a:chExt cx="4011462" cy="6097643"/>
            </a:xfrm>
          </p:grpSpPr>
          <p:pic>
            <p:nvPicPr>
              <p:cNvPr id="21" name="図 20">
                <a:extLst>
                  <a:ext uri="{FF2B5EF4-FFF2-40B4-BE49-F238E27FC236}">
                    <a16:creationId xmlns:a16="http://schemas.microsoft.com/office/drawing/2014/main" id="{BC24A2D9-F924-3D91-7321-EB4F3BB0B5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43888" y="960812"/>
                <a:ext cx="4011462" cy="6097634"/>
              </a:xfrm>
              <a:prstGeom prst="rect">
                <a:avLst/>
              </a:prstGeom>
            </p:spPr>
          </p:pic>
          <p:pic>
            <p:nvPicPr>
              <p:cNvPr id="15" name="図 14">
                <a:extLst>
                  <a:ext uri="{FF2B5EF4-FFF2-40B4-BE49-F238E27FC236}">
                    <a16:creationId xmlns:a16="http://schemas.microsoft.com/office/drawing/2014/main" id="{86C606E2-04EB-7125-4A3E-9C99FDECEF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24004" y="1145589"/>
                <a:ext cx="3695543" cy="5912866"/>
              </a:xfrm>
              <a:prstGeom prst="round2SameRect">
                <a:avLst>
                  <a:gd name="adj1" fmla="val 8773"/>
                  <a:gd name="adj2" fmla="val 0"/>
                </a:avLst>
              </a:prstGeom>
              <a:solidFill>
                <a:schemeClr val="accent1"/>
              </a:solidFill>
            </p:spPr>
          </p:pic>
        </p:grpSp>
        <p:sp>
          <p:nvSpPr>
            <p:cNvPr id="23" name="object 7">
              <a:extLst>
                <a:ext uri="{FF2B5EF4-FFF2-40B4-BE49-F238E27FC236}">
                  <a16:creationId xmlns:a16="http://schemas.microsoft.com/office/drawing/2014/main" id="{FED06572-A452-8273-74C1-B3933EEA2D84}"/>
                </a:ext>
              </a:extLst>
            </p:cNvPr>
            <p:cNvSpPr/>
            <p:nvPr/>
          </p:nvSpPr>
          <p:spPr>
            <a:xfrm>
              <a:off x="3250154" y="6316383"/>
              <a:ext cx="3924369" cy="45719"/>
            </a:xfrm>
            <a:custGeom>
              <a:avLst/>
              <a:gdLst/>
              <a:ahLst/>
              <a:cxnLst/>
              <a:rect l="l" t="t" r="r" b="b"/>
              <a:pathLst>
                <a:path w="2585720" h="36195">
                  <a:moveTo>
                    <a:pt x="0" y="0"/>
                  </a:moveTo>
                  <a:lnTo>
                    <a:pt x="17378" y="2196"/>
                  </a:lnTo>
                  <a:lnTo>
                    <a:pt x="30530" y="7808"/>
                  </a:lnTo>
                  <a:lnTo>
                    <a:pt x="41273" y="15371"/>
                  </a:lnTo>
                  <a:lnTo>
                    <a:pt x="51422" y="23418"/>
                  </a:lnTo>
                  <a:lnTo>
                    <a:pt x="58713" y="28281"/>
                  </a:lnTo>
                  <a:lnTo>
                    <a:pt x="67071" y="32281"/>
                  </a:lnTo>
                  <a:lnTo>
                    <a:pt x="77025" y="34993"/>
                  </a:lnTo>
                  <a:lnTo>
                    <a:pt x="89103" y="35991"/>
                  </a:lnTo>
                  <a:lnTo>
                    <a:pt x="115563" y="30368"/>
                  </a:lnTo>
                  <a:lnTo>
                    <a:pt x="133669" y="17995"/>
                  </a:lnTo>
                  <a:lnTo>
                    <a:pt x="151777" y="5623"/>
                  </a:lnTo>
                  <a:lnTo>
                    <a:pt x="178244" y="0"/>
                  </a:lnTo>
                  <a:lnTo>
                    <a:pt x="204704" y="5623"/>
                  </a:lnTo>
                  <a:lnTo>
                    <a:pt x="222808" y="17995"/>
                  </a:lnTo>
                  <a:lnTo>
                    <a:pt x="240913" y="30368"/>
                  </a:lnTo>
                  <a:lnTo>
                    <a:pt x="267373" y="35991"/>
                  </a:lnTo>
                  <a:lnTo>
                    <a:pt x="293833" y="30368"/>
                  </a:lnTo>
                  <a:lnTo>
                    <a:pt x="311938" y="17995"/>
                  </a:lnTo>
                  <a:lnTo>
                    <a:pt x="330047" y="5623"/>
                  </a:lnTo>
                  <a:lnTo>
                    <a:pt x="356514" y="0"/>
                  </a:lnTo>
                  <a:lnTo>
                    <a:pt x="382989" y="5623"/>
                  </a:lnTo>
                  <a:lnTo>
                    <a:pt x="401102" y="17995"/>
                  </a:lnTo>
                  <a:lnTo>
                    <a:pt x="419213" y="30368"/>
                  </a:lnTo>
                  <a:lnTo>
                    <a:pt x="445681" y="35991"/>
                  </a:lnTo>
                  <a:lnTo>
                    <a:pt x="472140" y="30368"/>
                  </a:lnTo>
                  <a:lnTo>
                    <a:pt x="490243" y="17995"/>
                  </a:lnTo>
                  <a:lnTo>
                    <a:pt x="508344" y="5623"/>
                  </a:lnTo>
                  <a:lnTo>
                    <a:pt x="534797" y="0"/>
                  </a:lnTo>
                  <a:lnTo>
                    <a:pt x="561272" y="5623"/>
                  </a:lnTo>
                  <a:lnTo>
                    <a:pt x="579388" y="17995"/>
                  </a:lnTo>
                  <a:lnTo>
                    <a:pt x="597506" y="30368"/>
                  </a:lnTo>
                  <a:lnTo>
                    <a:pt x="623989" y="35991"/>
                  </a:lnTo>
                  <a:lnTo>
                    <a:pt x="650479" y="30368"/>
                  </a:lnTo>
                  <a:lnTo>
                    <a:pt x="668607" y="17995"/>
                  </a:lnTo>
                  <a:lnTo>
                    <a:pt x="686739" y="5623"/>
                  </a:lnTo>
                  <a:lnTo>
                    <a:pt x="713244" y="0"/>
                  </a:lnTo>
                  <a:lnTo>
                    <a:pt x="739697" y="5623"/>
                  </a:lnTo>
                  <a:lnTo>
                    <a:pt x="757797" y="17995"/>
                  </a:lnTo>
                  <a:lnTo>
                    <a:pt x="775900" y="30368"/>
                  </a:lnTo>
                  <a:lnTo>
                    <a:pt x="802360" y="35991"/>
                  </a:lnTo>
                  <a:lnTo>
                    <a:pt x="828805" y="30368"/>
                  </a:lnTo>
                  <a:lnTo>
                    <a:pt x="846901" y="17995"/>
                  </a:lnTo>
                  <a:lnTo>
                    <a:pt x="864998" y="5623"/>
                  </a:lnTo>
                  <a:lnTo>
                    <a:pt x="891451" y="0"/>
                  </a:lnTo>
                  <a:lnTo>
                    <a:pt x="917903" y="5623"/>
                  </a:lnTo>
                  <a:lnTo>
                    <a:pt x="936002" y="17995"/>
                  </a:lnTo>
                  <a:lnTo>
                    <a:pt x="954101" y="30368"/>
                  </a:lnTo>
                  <a:lnTo>
                    <a:pt x="980554" y="35991"/>
                  </a:lnTo>
                  <a:lnTo>
                    <a:pt x="1007007" y="30368"/>
                  </a:lnTo>
                  <a:lnTo>
                    <a:pt x="1025107" y="17995"/>
                  </a:lnTo>
                  <a:lnTo>
                    <a:pt x="1043210" y="5623"/>
                  </a:lnTo>
                  <a:lnTo>
                    <a:pt x="1069670" y="0"/>
                  </a:lnTo>
                  <a:lnTo>
                    <a:pt x="1096130" y="5623"/>
                  </a:lnTo>
                  <a:lnTo>
                    <a:pt x="1114234" y="17995"/>
                  </a:lnTo>
                  <a:lnTo>
                    <a:pt x="1132338" y="30368"/>
                  </a:lnTo>
                  <a:lnTo>
                    <a:pt x="1158798" y="35991"/>
                  </a:lnTo>
                  <a:lnTo>
                    <a:pt x="1185251" y="30368"/>
                  </a:lnTo>
                  <a:lnTo>
                    <a:pt x="1203350" y="17995"/>
                  </a:lnTo>
                  <a:lnTo>
                    <a:pt x="1221449" y="5623"/>
                  </a:lnTo>
                  <a:lnTo>
                    <a:pt x="1247902" y="0"/>
                  </a:lnTo>
                  <a:lnTo>
                    <a:pt x="1274361" y="5623"/>
                  </a:lnTo>
                  <a:lnTo>
                    <a:pt x="1292464" y="17995"/>
                  </a:lnTo>
                  <a:lnTo>
                    <a:pt x="1310565" y="30368"/>
                  </a:lnTo>
                  <a:lnTo>
                    <a:pt x="1337017" y="35991"/>
                  </a:lnTo>
                  <a:lnTo>
                    <a:pt x="1363477" y="30368"/>
                  </a:lnTo>
                  <a:lnTo>
                    <a:pt x="1381582" y="17995"/>
                  </a:lnTo>
                  <a:lnTo>
                    <a:pt x="1399686" y="5623"/>
                  </a:lnTo>
                  <a:lnTo>
                    <a:pt x="1426146" y="0"/>
                  </a:lnTo>
                  <a:lnTo>
                    <a:pt x="1452613" y="5623"/>
                  </a:lnTo>
                  <a:lnTo>
                    <a:pt x="1470720" y="17995"/>
                  </a:lnTo>
                  <a:lnTo>
                    <a:pt x="1488822" y="30368"/>
                  </a:lnTo>
                  <a:lnTo>
                    <a:pt x="1515275" y="35991"/>
                  </a:lnTo>
                  <a:lnTo>
                    <a:pt x="1541764" y="30368"/>
                  </a:lnTo>
                  <a:lnTo>
                    <a:pt x="1559882" y="17995"/>
                  </a:lnTo>
                  <a:lnTo>
                    <a:pt x="1577988" y="5623"/>
                  </a:lnTo>
                  <a:lnTo>
                    <a:pt x="1604441" y="0"/>
                  </a:lnTo>
                  <a:lnTo>
                    <a:pt x="1630909" y="5623"/>
                  </a:lnTo>
                  <a:lnTo>
                    <a:pt x="1649018" y="17995"/>
                  </a:lnTo>
                  <a:lnTo>
                    <a:pt x="1667128" y="30368"/>
                  </a:lnTo>
                  <a:lnTo>
                    <a:pt x="1693595" y="35991"/>
                  </a:lnTo>
                  <a:lnTo>
                    <a:pt x="1720063" y="30368"/>
                  </a:lnTo>
                  <a:lnTo>
                    <a:pt x="1738174" y="17995"/>
                  </a:lnTo>
                  <a:lnTo>
                    <a:pt x="1756287" y="5623"/>
                  </a:lnTo>
                  <a:lnTo>
                    <a:pt x="1782762" y="0"/>
                  </a:lnTo>
                  <a:lnTo>
                    <a:pt x="1809207" y="5623"/>
                  </a:lnTo>
                  <a:lnTo>
                    <a:pt x="1827302" y="17995"/>
                  </a:lnTo>
                  <a:lnTo>
                    <a:pt x="1845400" y="30368"/>
                  </a:lnTo>
                  <a:lnTo>
                    <a:pt x="1871852" y="35991"/>
                  </a:lnTo>
                  <a:lnTo>
                    <a:pt x="1898320" y="30368"/>
                  </a:lnTo>
                  <a:lnTo>
                    <a:pt x="1916428" y="17995"/>
                  </a:lnTo>
                  <a:lnTo>
                    <a:pt x="1934534" y="5623"/>
                  </a:lnTo>
                  <a:lnTo>
                    <a:pt x="1960994" y="0"/>
                  </a:lnTo>
                  <a:lnTo>
                    <a:pt x="1987454" y="5623"/>
                  </a:lnTo>
                  <a:lnTo>
                    <a:pt x="2005560" y="17995"/>
                  </a:lnTo>
                  <a:lnTo>
                    <a:pt x="2023668" y="30368"/>
                  </a:lnTo>
                  <a:lnTo>
                    <a:pt x="2050135" y="35991"/>
                  </a:lnTo>
                  <a:lnTo>
                    <a:pt x="2076595" y="30368"/>
                  </a:lnTo>
                  <a:lnTo>
                    <a:pt x="2094701" y="17995"/>
                  </a:lnTo>
                  <a:lnTo>
                    <a:pt x="2112809" y="5623"/>
                  </a:lnTo>
                  <a:lnTo>
                    <a:pt x="2139276" y="0"/>
                  </a:lnTo>
                  <a:lnTo>
                    <a:pt x="2165751" y="5623"/>
                  </a:lnTo>
                  <a:lnTo>
                    <a:pt x="2183863" y="17995"/>
                  </a:lnTo>
                  <a:lnTo>
                    <a:pt x="2201970" y="30368"/>
                  </a:lnTo>
                  <a:lnTo>
                    <a:pt x="2228430" y="35991"/>
                  </a:lnTo>
                  <a:lnTo>
                    <a:pt x="2254890" y="30368"/>
                  </a:lnTo>
                  <a:lnTo>
                    <a:pt x="2272995" y="17995"/>
                  </a:lnTo>
                  <a:lnTo>
                    <a:pt x="2291099" y="5623"/>
                  </a:lnTo>
                  <a:lnTo>
                    <a:pt x="2317559" y="0"/>
                  </a:lnTo>
                  <a:lnTo>
                    <a:pt x="2344034" y="5623"/>
                  </a:lnTo>
                  <a:lnTo>
                    <a:pt x="2362149" y="17995"/>
                  </a:lnTo>
                  <a:lnTo>
                    <a:pt x="2380263" y="30368"/>
                  </a:lnTo>
                  <a:lnTo>
                    <a:pt x="2406738" y="35991"/>
                  </a:lnTo>
                  <a:lnTo>
                    <a:pt x="2433236" y="30368"/>
                  </a:lnTo>
                  <a:lnTo>
                    <a:pt x="2451368" y="17995"/>
                  </a:lnTo>
                  <a:lnTo>
                    <a:pt x="2469502" y="5623"/>
                  </a:lnTo>
                  <a:lnTo>
                    <a:pt x="2496007" y="0"/>
                  </a:lnTo>
                  <a:lnTo>
                    <a:pt x="2502623" y="25"/>
                  </a:lnTo>
                  <a:lnTo>
                    <a:pt x="2508262" y="812"/>
                  </a:lnTo>
                  <a:lnTo>
                    <a:pt x="2513215" y="2159"/>
                  </a:lnTo>
                  <a:lnTo>
                    <a:pt x="2531107" y="10708"/>
                  </a:lnTo>
                  <a:lnTo>
                    <a:pt x="2545632" y="21975"/>
                  </a:lnTo>
                  <a:lnTo>
                    <a:pt x="2561957" y="31793"/>
                  </a:lnTo>
                  <a:lnTo>
                    <a:pt x="2585250" y="35991"/>
                  </a:lnTo>
                </a:path>
              </a:pathLst>
            </a:custGeom>
            <a:ln w="38100">
              <a:solidFill>
                <a:srgbClr val="B4B4B4"/>
              </a:solidFill>
            </a:ln>
          </p:spPr>
          <p:txBody>
            <a:bodyPr wrap="square" lIns="0" tIns="0" rIns="0" bIns="0" rtlCol="0"/>
            <a:lstStyle/>
            <a:p>
              <a:endParaRPr/>
            </a:p>
          </p:txBody>
        </p:sp>
      </p:grpSp>
      <p:sp>
        <p:nvSpPr>
          <p:cNvPr id="2" name="スライド番号プレースホルダー 1">
            <a:extLst>
              <a:ext uri="{FF2B5EF4-FFF2-40B4-BE49-F238E27FC236}">
                <a16:creationId xmlns:a16="http://schemas.microsoft.com/office/drawing/2014/main" id="{2E434CD2-13F3-1549-A936-54489F1E86F4}"/>
              </a:ext>
            </a:extLst>
          </p:cNvPr>
          <p:cNvSpPr>
            <a:spLocks noGrp="1"/>
          </p:cNvSpPr>
          <p:nvPr>
            <p:ph type="sldNum" sz="quarter" idx="7"/>
          </p:nvPr>
        </p:nvSpPr>
        <p:spPr/>
        <p:txBody>
          <a:bodyPr/>
          <a:lstStyle/>
          <a:p>
            <a:fld id="{B6F15528-21DE-4FAA-801E-634DDDAF4B2B}" type="slidenum">
              <a:rPr lang="en-US" altLang="ja-JP" smtClean="0"/>
              <a:pPr/>
              <a:t>19</a:t>
            </a:fld>
            <a:endParaRPr lang="en-US" altLang="ja-JP" dirty="0"/>
          </a:p>
        </p:txBody>
      </p:sp>
      <p:sp>
        <p:nvSpPr>
          <p:cNvPr id="16" name="テキスト ボックス 15">
            <a:extLst>
              <a:ext uri="{FF2B5EF4-FFF2-40B4-BE49-F238E27FC236}">
                <a16:creationId xmlns:a16="http://schemas.microsoft.com/office/drawing/2014/main" id="{F625A5B0-26E8-4E1C-8CCA-DE7A691A668F}"/>
              </a:ext>
            </a:extLst>
          </p:cNvPr>
          <p:cNvSpPr txBox="1"/>
          <p:nvPr/>
        </p:nvSpPr>
        <p:spPr>
          <a:xfrm>
            <a:off x="7196442" y="4690680"/>
            <a:ext cx="4840423" cy="369332"/>
          </a:xfrm>
          <a:prstGeom prst="rect">
            <a:avLst/>
          </a:prstGeom>
          <a:noFill/>
        </p:spPr>
        <p:txBody>
          <a:bodyPr wrap="square">
            <a:spAutoFit/>
          </a:bodyPr>
          <a:lstStyle/>
          <a:p>
            <a:r>
              <a:rPr lang="en-US" altLang="ja-JP" dirty="0">
                <a:hlinkClick r:id="rId6"/>
              </a:rPr>
              <a:t>https://withnews.jp/articles/recommended</a:t>
            </a:r>
            <a:endParaRPr lang="ja-JP" altLang="en-US" dirty="0"/>
          </a:p>
        </p:txBody>
      </p:sp>
      <p:pic>
        <p:nvPicPr>
          <p:cNvPr id="5" name="図 4" descr="QR コード&#10;&#10;自動的に生成された説明">
            <a:extLst>
              <a:ext uri="{FF2B5EF4-FFF2-40B4-BE49-F238E27FC236}">
                <a16:creationId xmlns:a16="http://schemas.microsoft.com/office/drawing/2014/main" id="{546D96B3-218B-4695-A492-0466DA6C4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8988" y="2319571"/>
            <a:ext cx="1773283" cy="1773283"/>
          </a:xfrm>
          <a:prstGeom prst="rect">
            <a:avLst/>
          </a:prstGeom>
        </p:spPr>
      </p:pic>
    </p:spTree>
    <p:extLst>
      <p:ext uri="{BB962C8B-B14F-4D97-AF65-F5344CB8AC3E}">
        <p14:creationId xmlns:p14="http://schemas.microsoft.com/office/powerpoint/2010/main" val="4117803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EC8E1AB-EABD-B928-598B-61120D7F588C}"/>
              </a:ext>
            </a:extLst>
          </p:cNvPr>
          <p:cNvSpPr/>
          <p:nvPr/>
        </p:nvSpPr>
        <p:spPr>
          <a:xfrm>
            <a:off x="8258340" y="1224757"/>
            <a:ext cx="3204000" cy="221319"/>
          </a:xfrm>
          <a:prstGeom prst="roundRect">
            <a:avLst>
              <a:gd name="adj" fmla="val 50000"/>
            </a:avLst>
          </a:prstGeom>
          <a:solidFill>
            <a:schemeClr val="accent1"/>
          </a:solidFill>
        </p:spPr>
        <p:txBody>
          <a:bodyPr wrap="square" lIns="0" tIns="0" rIns="0" bIns="0" rtlCol="0" anchor="ctr"/>
          <a:lstStyle/>
          <a:p>
            <a:pPr marL="12700" marR="0" lvl="0" indent="0" algn="ctr" defTabSz="457200" rtl="0" eaLnBrk="1" fontAlgn="auto" latinLnBrk="0" hangingPunct="1">
              <a:lnSpc>
                <a:spcPct val="100000"/>
              </a:lnSpc>
              <a:spcBef>
                <a:spcPts val="130"/>
              </a:spcBef>
              <a:spcAft>
                <a:spcPts val="0"/>
              </a:spcAft>
              <a:buClrTx/>
              <a:buSzTx/>
              <a:buFontTx/>
              <a:buNone/>
              <a:tabLst/>
              <a:defRPr/>
            </a:pPr>
            <a:r>
              <a:rPr lang="ja-JP" altLang="en-US" sz="1200" b="1" spc="25" dirty="0">
                <a:solidFill>
                  <a:srgbClr val="FFFFFF"/>
                </a:solidFill>
                <a:latin typeface="游ゴシック" panose="020B0400000000000000" pitchFamily="50" charset="-128"/>
                <a:ea typeface="游ゴシック" panose="020B0400000000000000" pitchFamily="50" charset="-128"/>
                <a:cs typeface="游ゴシック体 ボールド"/>
              </a:rPr>
              <a:t>バナー広告</a:t>
            </a:r>
            <a:r>
              <a:rPr kumimoji="1" lang="ja-JP" altLang="en-US" sz="1200" b="1" i="0" u="none" strike="noStrike" kern="1200" cap="none" spc="25"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游ゴシック体 ボールド"/>
              </a:rPr>
              <a:t>プラン</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endParaRPr>
          </a:p>
        </p:txBody>
      </p:sp>
      <p:sp>
        <p:nvSpPr>
          <p:cNvPr id="6" name="四角形: 角を丸くする 5">
            <a:extLst>
              <a:ext uri="{FF2B5EF4-FFF2-40B4-BE49-F238E27FC236}">
                <a16:creationId xmlns:a16="http://schemas.microsoft.com/office/drawing/2014/main" id="{982DDAEF-18D9-BEDA-1BD7-95AF72145A17}"/>
              </a:ext>
            </a:extLst>
          </p:cNvPr>
          <p:cNvSpPr/>
          <p:nvPr/>
        </p:nvSpPr>
        <p:spPr>
          <a:xfrm>
            <a:off x="602707" y="1224757"/>
            <a:ext cx="7524000" cy="225291"/>
          </a:xfrm>
          <a:prstGeom prst="roundRect">
            <a:avLst>
              <a:gd name="adj" fmla="val 50000"/>
            </a:avLst>
          </a:prstGeom>
          <a:solidFill>
            <a:schemeClr val="accent1"/>
          </a:solidFill>
        </p:spPr>
        <p:txBody>
          <a:bodyPr wrap="square" lIns="0" tIns="0" rIns="0" bIns="0" rtlCol="0" anchor="ctr"/>
          <a:lstStyle/>
          <a:p>
            <a:pPr algn="ctr"/>
            <a:r>
              <a:rPr lang="ja-JP" altLang="en-US" sz="1200" b="1" dirty="0">
                <a:solidFill>
                  <a:schemeClr val="bg1"/>
                </a:solidFill>
              </a:rPr>
              <a:t>記事タイアップ</a:t>
            </a:r>
            <a:r>
              <a:rPr kumimoji="1" lang="ja-JP" altLang="en-US" sz="1200" b="1" dirty="0">
                <a:solidFill>
                  <a:schemeClr val="bg1"/>
                </a:solidFill>
              </a:rPr>
              <a:t>プラン</a:t>
            </a:r>
          </a:p>
        </p:txBody>
      </p:sp>
      <p:graphicFrame>
        <p:nvGraphicFramePr>
          <p:cNvPr id="55" name="object 49"/>
          <p:cNvGraphicFramePr>
            <a:graphicFrameLocks noGrp="1"/>
          </p:cNvGraphicFramePr>
          <p:nvPr>
            <p:extLst>
              <p:ext uri="{D42A27DB-BD31-4B8C-83A1-F6EECF244321}">
                <p14:modId xmlns:p14="http://schemas.microsoft.com/office/powerpoint/2010/main" val="1598806567"/>
              </p:ext>
            </p:extLst>
          </p:nvPr>
        </p:nvGraphicFramePr>
        <p:xfrm>
          <a:off x="763495" y="1523620"/>
          <a:ext cx="7334058" cy="4911087"/>
        </p:xfrm>
        <a:graphic>
          <a:graphicData uri="http://schemas.openxmlformats.org/drawingml/2006/table">
            <a:tbl>
              <a:tblPr firstRow="1" bandRow="1">
                <a:tableStyleId>{2D5ABB26-0587-4C30-8999-92F81FD0307C}</a:tableStyleId>
              </a:tblPr>
              <a:tblGrid>
                <a:gridCol w="1074243">
                  <a:extLst>
                    <a:ext uri="{9D8B030D-6E8A-4147-A177-3AD203B41FA5}">
                      <a16:colId xmlns:a16="http://schemas.microsoft.com/office/drawing/2014/main" val="20000"/>
                    </a:ext>
                  </a:extLst>
                </a:gridCol>
                <a:gridCol w="1786515">
                  <a:extLst>
                    <a:ext uri="{9D8B030D-6E8A-4147-A177-3AD203B41FA5}">
                      <a16:colId xmlns:a16="http://schemas.microsoft.com/office/drawing/2014/main" val="20001"/>
                    </a:ext>
                  </a:extLst>
                </a:gridCol>
                <a:gridCol w="1786515">
                  <a:extLst>
                    <a:ext uri="{9D8B030D-6E8A-4147-A177-3AD203B41FA5}">
                      <a16:colId xmlns:a16="http://schemas.microsoft.com/office/drawing/2014/main" val="20002"/>
                    </a:ext>
                  </a:extLst>
                </a:gridCol>
                <a:gridCol w="2686785">
                  <a:extLst>
                    <a:ext uri="{9D8B030D-6E8A-4147-A177-3AD203B41FA5}">
                      <a16:colId xmlns:a16="http://schemas.microsoft.com/office/drawing/2014/main" val="20003"/>
                    </a:ext>
                  </a:extLst>
                </a:gridCol>
              </a:tblGrid>
              <a:tr h="658937">
                <a:tc>
                  <a:txBody>
                    <a:bodyPr/>
                    <a:lstStyle/>
                    <a:p>
                      <a:pPr algn="ctr">
                        <a:lnSpc>
                          <a:spcPct val="130000"/>
                        </a:lnSpc>
                      </a:pPr>
                      <a:endParaRPr kumimoji="1" lang="ja-JP" altLang="en-US" sz="900" b="1" dirty="0">
                        <a:solidFill>
                          <a:schemeClr val="tx1"/>
                        </a:solidFill>
                        <a:latin typeface="+mn-ea"/>
                        <a:ea typeface="+mn-ea"/>
                      </a:endParaRPr>
                    </a:p>
                  </a:txBody>
                  <a:tcPr marL="36000" marR="36000" marT="36000" marB="36000" anchor="ctr">
                    <a:lnB w="12700" cap="flat" cmpd="sng" algn="ctr">
                      <a:solidFill>
                        <a:srgbClr val="3BD4EC"/>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10000"/>
                        </a:lnSpc>
                        <a:spcBef>
                          <a:spcPts val="0"/>
                        </a:spcBef>
                        <a:spcAft>
                          <a:spcPts val="0"/>
                        </a:spcAft>
                        <a:buClrTx/>
                        <a:buSzTx/>
                        <a:buFontTx/>
                        <a:buNone/>
                        <a:tabLst/>
                        <a:defRPr/>
                      </a:pPr>
                      <a:r>
                        <a:rPr kumimoji="1" lang="ja-JP" altLang="en-US" sz="1100" b="1" dirty="0">
                          <a:solidFill>
                            <a:schemeClr val="accent1">
                              <a:lumMod val="75000"/>
                            </a:schemeClr>
                          </a:solidFill>
                          <a:latin typeface="+mn-ea"/>
                          <a:ea typeface="+mn-ea"/>
                        </a:rPr>
                        <a:t>スポンサードコンテンツ</a:t>
                      </a:r>
                      <a:endParaRPr kumimoji="1" lang="en-US" altLang="ja-JP" sz="1000" b="1" dirty="0">
                        <a:solidFill>
                          <a:schemeClr val="accent1">
                            <a:lumMod val="75000"/>
                          </a:schemeClr>
                        </a:solidFill>
                        <a:latin typeface="+mn-ea"/>
                        <a:ea typeface="+mn-ea"/>
                      </a:endParaRPr>
                    </a:p>
                    <a:p>
                      <a:pPr algn="ctr">
                        <a:lnSpc>
                          <a:spcPct val="110000"/>
                        </a:lnSpc>
                      </a:pPr>
                      <a:r>
                        <a:rPr kumimoji="1" lang="en-US" altLang="ja-JP" sz="900" b="1" dirty="0">
                          <a:solidFill>
                            <a:schemeClr val="tx1"/>
                          </a:solidFill>
                          <a:latin typeface="+mn-ea"/>
                          <a:ea typeface="+mn-ea"/>
                        </a:rPr>
                        <a:t>G180</a:t>
                      </a:r>
                      <a:r>
                        <a:rPr kumimoji="1" lang="ja-JP" altLang="en-US" sz="900" b="1" dirty="0">
                          <a:solidFill>
                            <a:schemeClr val="tx1"/>
                          </a:solidFill>
                          <a:latin typeface="+mn-ea"/>
                          <a:ea typeface="+mn-ea"/>
                        </a:rPr>
                        <a:t>万円＋制作費</a:t>
                      </a:r>
                      <a:r>
                        <a:rPr kumimoji="1" lang="en-US" altLang="ja-JP" sz="900" b="1" dirty="0">
                          <a:solidFill>
                            <a:schemeClr val="tx1"/>
                          </a:solidFill>
                          <a:latin typeface="+mn-ea"/>
                          <a:ea typeface="+mn-ea"/>
                        </a:rPr>
                        <a:t>N20</a:t>
                      </a:r>
                      <a:r>
                        <a:rPr kumimoji="1" lang="ja-JP" altLang="en-US" sz="900" b="1" dirty="0">
                          <a:solidFill>
                            <a:schemeClr val="tx1"/>
                          </a:solidFill>
                          <a:latin typeface="+mn-ea"/>
                          <a:ea typeface="+mn-ea"/>
                        </a:rPr>
                        <a:t>万円</a:t>
                      </a:r>
                      <a:endParaRPr kumimoji="1" lang="en-US" altLang="ja-JP" sz="900" b="1" dirty="0">
                        <a:solidFill>
                          <a:schemeClr val="tx1"/>
                        </a:solidFill>
                        <a:latin typeface="+mn-ea"/>
                        <a:ea typeface="+mn-ea"/>
                      </a:endParaRPr>
                    </a:p>
                    <a:p>
                      <a:pPr algn="ctr">
                        <a:lnSpc>
                          <a:spcPct val="110000"/>
                        </a:lnSpc>
                      </a:pPr>
                      <a:r>
                        <a:rPr kumimoji="1" lang="ja-JP" altLang="en-US" sz="900" b="1" dirty="0">
                          <a:solidFill>
                            <a:schemeClr val="tx1"/>
                          </a:solidFill>
                          <a:latin typeface="+mn-ea"/>
                          <a:ea typeface="+mn-ea"/>
                        </a:rPr>
                        <a:t>プラン</a:t>
                      </a:r>
                    </a:p>
                  </a:txBody>
                  <a:tcPr marL="36000" marR="36000" marT="36000" marB="36000" anchor="ctr">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algn="ctr">
                        <a:lnSpc>
                          <a:spcPct val="110000"/>
                        </a:lnSpc>
                      </a:pPr>
                      <a:r>
                        <a:rPr kumimoji="1" lang="ja-JP" altLang="en-US" sz="1100" b="1" dirty="0">
                          <a:solidFill>
                            <a:schemeClr val="accent1">
                              <a:lumMod val="75000"/>
                            </a:schemeClr>
                          </a:solidFill>
                          <a:latin typeface="+mn-ea"/>
                          <a:ea typeface="+mn-ea"/>
                        </a:rPr>
                        <a:t>有名ライター</a:t>
                      </a:r>
                      <a:endParaRPr kumimoji="1" lang="en-US" altLang="ja-JP" sz="1100" b="1" dirty="0">
                        <a:solidFill>
                          <a:schemeClr val="accent1">
                            <a:lumMod val="75000"/>
                          </a:schemeClr>
                        </a:solidFill>
                        <a:latin typeface="+mn-ea"/>
                        <a:ea typeface="+mn-ea"/>
                      </a:endParaRPr>
                    </a:p>
                    <a:p>
                      <a:pPr algn="ctr">
                        <a:lnSpc>
                          <a:spcPct val="110000"/>
                        </a:lnSpc>
                      </a:pPr>
                      <a:r>
                        <a:rPr kumimoji="1" lang="ja-JP" altLang="en-US" sz="1100" b="1" dirty="0">
                          <a:solidFill>
                            <a:schemeClr val="accent1">
                              <a:lumMod val="75000"/>
                            </a:schemeClr>
                          </a:solidFill>
                          <a:latin typeface="+mn-ea"/>
                          <a:ea typeface="+mn-ea"/>
                        </a:rPr>
                        <a:t>スポンサードコンテンツ </a:t>
                      </a:r>
                      <a:endParaRPr kumimoji="1" lang="en-US" altLang="ja-JP" sz="1100" b="1" dirty="0">
                        <a:solidFill>
                          <a:schemeClr val="accent1">
                            <a:lumMod val="75000"/>
                          </a:schemeClr>
                        </a:solidFill>
                        <a:latin typeface="+mn-ea"/>
                        <a:ea typeface="+mn-ea"/>
                      </a:endParaRPr>
                    </a:p>
                    <a:p>
                      <a:pPr algn="ctr">
                        <a:lnSpc>
                          <a:spcPct val="110000"/>
                        </a:lnSpc>
                      </a:pPr>
                      <a:r>
                        <a:rPr kumimoji="1" lang="en-US" altLang="ja-JP" sz="900" b="1" dirty="0">
                          <a:solidFill>
                            <a:schemeClr val="tx1"/>
                          </a:solidFill>
                          <a:latin typeface="+mn-ea"/>
                          <a:ea typeface="+mn-ea"/>
                        </a:rPr>
                        <a:t>G250</a:t>
                      </a:r>
                      <a:r>
                        <a:rPr kumimoji="1" lang="ja-JP" altLang="en-US" sz="900" b="1" dirty="0">
                          <a:solidFill>
                            <a:schemeClr val="tx1"/>
                          </a:solidFill>
                          <a:latin typeface="+mn-ea"/>
                          <a:ea typeface="+mn-ea"/>
                        </a:rPr>
                        <a:t>万円＋制作費</a:t>
                      </a:r>
                      <a:r>
                        <a:rPr kumimoji="1" lang="en-US" altLang="ja-JP" sz="900" b="1" dirty="0">
                          <a:solidFill>
                            <a:schemeClr val="tx1"/>
                          </a:solidFill>
                          <a:latin typeface="+mn-ea"/>
                          <a:ea typeface="+mn-ea"/>
                        </a:rPr>
                        <a:t>N50</a:t>
                      </a:r>
                      <a:r>
                        <a:rPr kumimoji="1" lang="ja-JP" altLang="en-US" sz="900" b="1" dirty="0">
                          <a:solidFill>
                            <a:schemeClr val="tx1"/>
                          </a:solidFill>
                          <a:latin typeface="+mn-ea"/>
                          <a:ea typeface="+mn-ea"/>
                        </a:rPr>
                        <a:t>万円</a:t>
                      </a:r>
                      <a:endParaRPr kumimoji="1" lang="en-US" altLang="ja-JP" sz="900" b="1" dirty="0">
                        <a:solidFill>
                          <a:schemeClr val="tx1"/>
                        </a:solidFill>
                        <a:latin typeface="+mn-ea"/>
                        <a:ea typeface="+mn-ea"/>
                      </a:endParaRPr>
                    </a:p>
                    <a:p>
                      <a:pPr algn="ctr">
                        <a:lnSpc>
                          <a:spcPct val="110000"/>
                        </a:lnSpc>
                      </a:pPr>
                      <a:r>
                        <a:rPr kumimoji="1" lang="ja-JP" altLang="en-US" sz="900" b="1" dirty="0">
                          <a:solidFill>
                            <a:schemeClr val="tx1"/>
                          </a:solidFill>
                          <a:latin typeface="+mn-ea"/>
                          <a:ea typeface="+mn-ea"/>
                        </a:rPr>
                        <a:t>プラン</a:t>
                      </a:r>
                    </a:p>
                  </a:txBody>
                  <a:tcPr marL="36000" marR="36000" marT="36000" marB="36000" anchor="ctr">
                    <a:lnB w="12700" cap="flat" cmpd="sng" algn="ctr">
                      <a:solidFill>
                        <a:srgbClr val="FFFFFF"/>
                      </a:solidFill>
                      <a:prstDash val="solid"/>
                      <a:round/>
                      <a:headEnd type="none" w="med" len="med"/>
                      <a:tailEnd type="none" w="med" len="med"/>
                    </a:lnB>
                    <a:solidFill>
                      <a:schemeClr val="accent4">
                        <a:lumMod val="90000"/>
                        <a:alpha val="70000"/>
                      </a:schemeClr>
                    </a:solidFill>
                  </a:tcPr>
                </a:tc>
                <a:tc>
                  <a:txBody>
                    <a:bodyPr/>
                    <a:lstStyle/>
                    <a:p>
                      <a:pPr algn="ctr">
                        <a:lnSpc>
                          <a:spcPct val="110000"/>
                        </a:lnSpc>
                      </a:pPr>
                      <a:r>
                        <a:rPr kumimoji="1" lang="en" altLang="ja-JP" sz="1100" b="1" dirty="0">
                          <a:solidFill>
                            <a:schemeClr val="accent1">
                              <a:lumMod val="75000"/>
                            </a:schemeClr>
                          </a:solidFill>
                          <a:latin typeface="+mn-ea"/>
                          <a:ea typeface="+mn-ea"/>
                        </a:rPr>
                        <a:t>with●●</a:t>
                      </a:r>
                    </a:p>
                    <a:p>
                      <a:pPr algn="ctr">
                        <a:lnSpc>
                          <a:spcPct val="110000"/>
                        </a:lnSpc>
                      </a:pPr>
                      <a:r>
                        <a:rPr kumimoji="1" lang="ja-JP" altLang="en-US" sz="1100" b="1" dirty="0">
                          <a:solidFill>
                            <a:schemeClr val="accent1">
                              <a:lumMod val="75000"/>
                            </a:schemeClr>
                          </a:solidFill>
                          <a:latin typeface="+mn-ea"/>
                          <a:ea typeface="+mn-ea"/>
                        </a:rPr>
                        <a:t>カテゴリースポンサード</a:t>
                      </a:r>
                      <a:endParaRPr kumimoji="1" lang="en-US" altLang="ja-JP" sz="1100" b="1" dirty="0">
                        <a:solidFill>
                          <a:schemeClr val="accent1">
                            <a:lumMod val="75000"/>
                          </a:schemeClr>
                        </a:solidFill>
                        <a:latin typeface="+mn-ea"/>
                        <a:ea typeface="+mn-ea"/>
                      </a:endParaRPr>
                    </a:p>
                    <a:p>
                      <a:pPr algn="ctr">
                        <a:lnSpc>
                          <a:spcPct val="110000"/>
                        </a:lnSpc>
                      </a:pPr>
                      <a:r>
                        <a:rPr kumimoji="1" lang="en-US" altLang="ja-JP" sz="900" b="1" dirty="0">
                          <a:solidFill>
                            <a:schemeClr val="tx1"/>
                          </a:solidFill>
                          <a:latin typeface="+mn-ea"/>
                          <a:ea typeface="+mn-ea"/>
                        </a:rPr>
                        <a:t>3</a:t>
                      </a:r>
                      <a:r>
                        <a:rPr kumimoji="1" lang="ja-JP" altLang="en-US" sz="900" b="1" dirty="0">
                          <a:solidFill>
                            <a:schemeClr val="tx1"/>
                          </a:solidFill>
                          <a:latin typeface="+mn-ea"/>
                          <a:ea typeface="+mn-ea"/>
                        </a:rPr>
                        <a:t>カ月：</a:t>
                      </a:r>
                      <a:r>
                        <a:rPr kumimoji="1" lang="en-US" altLang="ja-JP" sz="900" b="1" dirty="0">
                          <a:solidFill>
                            <a:schemeClr val="tx1"/>
                          </a:solidFill>
                          <a:latin typeface="+mn-ea"/>
                          <a:ea typeface="+mn-ea"/>
                        </a:rPr>
                        <a:t>G900</a:t>
                      </a:r>
                      <a:r>
                        <a:rPr kumimoji="1" lang="ja-JP" altLang="en-US" sz="900" b="1" dirty="0">
                          <a:solidFill>
                            <a:schemeClr val="tx1"/>
                          </a:solidFill>
                          <a:latin typeface="+mn-ea"/>
                          <a:ea typeface="+mn-ea"/>
                        </a:rPr>
                        <a:t>万円</a:t>
                      </a:r>
                      <a:r>
                        <a:rPr kumimoji="1" lang="en-US" altLang="ja-JP" sz="900" b="1" dirty="0">
                          <a:solidFill>
                            <a:schemeClr val="tx1"/>
                          </a:solidFill>
                          <a:latin typeface="+mn-ea"/>
                          <a:ea typeface="+mn-ea"/>
                        </a:rPr>
                        <a:t>+ </a:t>
                      </a:r>
                      <a:r>
                        <a:rPr kumimoji="1" lang="ja-JP" altLang="en-US" sz="900" b="1" dirty="0">
                          <a:solidFill>
                            <a:schemeClr val="tx1"/>
                          </a:solidFill>
                          <a:latin typeface="+mn-ea"/>
                          <a:ea typeface="+mn-ea"/>
                        </a:rPr>
                        <a:t>制作費</a:t>
                      </a:r>
                      <a:r>
                        <a:rPr kumimoji="1" lang="en-US" altLang="ja-JP" sz="900" b="1" dirty="0">
                          <a:solidFill>
                            <a:schemeClr val="tx1"/>
                          </a:solidFill>
                          <a:latin typeface="+mn-ea"/>
                          <a:ea typeface="+mn-ea"/>
                        </a:rPr>
                        <a:t>N100</a:t>
                      </a:r>
                      <a:r>
                        <a:rPr kumimoji="1" lang="ja-JP" altLang="en-US" sz="900" b="1" dirty="0">
                          <a:solidFill>
                            <a:schemeClr val="tx1"/>
                          </a:solidFill>
                          <a:latin typeface="+mn-ea"/>
                          <a:ea typeface="+mn-ea"/>
                        </a:rPr>
                        <a:t>万円プラン</a:t>
                      </a:r>
                    </a:p>
                    <a:p>
                      <a:pPr algn="ctr">
                        <a:lnSpc>
                          <a:spcPct val="110000"/>
                        </a:lnSpc>
                      </a:pPr>
                      <a:r>
                        <a:rPr kumimoji="1" lang="en-US" altLang="ja-JP" sz="900" b="1" dirty="0">
                          <a:solidFill>
                            <a:schemeClr val="tx1"/>
                          </a:solidFill>
                          <a:latin typeface="+mn-ea"/>
                          <a:ea typeface="+mn-ea"/>
                        </a:rPr>
                        <a:t>6</a:t>
                      </a:r>
                      <a:r>
                        <a:rPr kumimoji="1" lang="ja-JP" altLang="en-US" sz="900" b="1" dirty="0">
                          <a:solidFill>
                            <a:schemeClr val="tx1"/>
                          </a:solidFill>
                          <a:latin typeface="+mn-ea"/>
                          <a:ea typeface="+mn-ea"/>
                        </a:rPr>
                        <a:t>か月：</a:t>
                      </a:r>
                      <a:r>
                        <a:rPr kumimoji="1" lang="en-US" altLang="ja-JP" sz="900" b="1" dirty="0">
                          <a:solidFill>
                            <a:schemeClr val="tx1"/>
                          </a:solidFill>
                          <a:latin typeface="+mn-ea"/>
                          <a:ea typeface="+mn-ea"/>
                        </a:rPr>
                        <a:t>G1600</a:t>
                      </a:r>
                      <a:r>
                        <a:rPr kumimoji="1" lang="ja-JP" altLang="en-US" sz="900" b="1" dirty="0">
                          <a:solidFill>
                            <a:schemeClr val="tx1"/>
                          </a:solidFill>
                          <a:latin typeface="+mn-ea"/>
                          <a:ea typeface="+mn-ea"/>
                        </a:rPr>
                        <a:t>万円＋制作費</a:t>
                      </a:r>
                      <a:r>
                        <a:rPr kumimoji="1" lang="en-US" altLang="ja-JP" sz="900" b="1" dirty="0">
                          <a:solidFill>
                            <a:schemeClr val="tx1"/>
                          </a:solidFill>
                          <a:latin typeface="+mn-ea"/>
                          <a:ea typeface="+mn-ea"/>
                        </a:rPr>
                        <a:t>N200</a:t>
                      </a:r>
                      <a:r>
                        <a:rPr kumimoji="1" lang="ja-JP" altLang="en-US" sz="900" b="1" dirty="0">
                          <a:solidFill>
                            <a:schemeClr val="tx1"/>
                          </a:solidFill>
                          <a:latin typeface="+mn-ea"/>
                          <a:ea typeface="+mn-ea"/>
                        </a:rPr>
                        <a:t>万円プラン</a:t>
                      </a:r>
                    </a:p>
                  </a:txBody>
                  <a:tcPr marL="72000" marR="72000" marT="36000" marB="36000" anchor="ctr">
                    <a:lnB w="12700" cap="flat" cmpd="sng" algn="ctr">
                      <a:solidFill>
                        <a:srgbClr val="FFFFFF"/>
                      </a:solidFill>
                      <a:prstDash val="solid"/>
                      <a:round/>
                      <a:headEnd type="none" w="med" len="med"/>
                      <a:tailEnd type="none" w="med" len="med"/>
                    </a:lnB>
                    <a:solidFill>
                      <a:schemeClr val="accent4">
                        <a:alpha val="70000"/>
                      </a:schemeClr>
                    </a:solidFill>
                  </a:tcPr>
                </a:tc>
                <a:extLst>
                  <a:ext uri="{0D108BD9-81ED-4DB2-BD59-A6C34878D82A}">
                    <a16:rowId xmlns:a16="http://schemas.microsoft.com/office/drawing/2014/main" val="10006"/>
                  </a:ext>
                </a:extLst>
              </a:tr>
              <a:tr h="665918">
                <a:tc>
                  <a:txBody>
                    <a:bodyPr/>
                    <a:lstStyle/>
                    <a:p>
                      <a:pPr marL="36000" algn="ctr"/>
                      <a:r>
                        <a:rPr kumimoji="1" lang="ja-JP" altLang="en-US" sz="900" b="1" dirty="0">
                          <a:solidFill>
                            <a:schemeClr val="tx1"/>
                          </a:solidFill>
                          <a:latin typeface="+mn-ea"/>
                          <a:ea typeface="+mn-ea"/>
                        </a:rPr>
                        <a:t>想定</a:t>
                      </a:r>
                      <a:r>
                        <a:rPr kumimoji="1" lang="en-US" altLang="ja-JP" sz="900" b="1" dirty="0">
                          <a:solidFill>
                            <a:schemeClr val="tx1"/>
                          </a:solidFill>
                          <a:latin typeface="+mn-ea"/>
                          <a:ea typeface="+mn-ea"/>
                        </a:rPr>
                        <a:t>PV</a:t>
                      </a:r>
                      <a:r>
                        <a:rPr kumimoji="1" lang="ja-JP" altLang="en-US" sz="900" b="1" dirty="0">
                          <a:solidFill>
                            <a:schemeClr val="tx1"/>
                          </a:solidFill>
                          <a:latin typeface="+mn-ea"/>
                          <a:ea typeface="+mn-ea"/>
                        </a:rPr>
                        <a:t>数</a:t>
                      </a:r>
                    </a:p>
                  </a:txBody>
                  <a:tcPr marL="36000" marR="36000" marT="36000" marB="36000" anchor="ctr">
                    <a:lnT w="12700" cap="flat" cmpd="sng" algn="ctr">
                      <a:solidFill>
                        <a:srgbClr val="3BD4EC"/>
                      </a:solidFill>
                      <a:prstDash val="solid"/>
                      <a:round/>
                      <a:headEnd type="none" w="med" len="med"/>
                      <a:tailEnd type="none" w="med" len="med"/>
                    </a:lnT>
                    <a:lnB w="12700">
                      <a:solidFill>
                        <a:srgbClr val="3BD4EC"/>
                      </a:solidFill>
                      <a:prstDash val="solid"/>
                    </a:lnB>
                    <a:solidFill>
                      <a:schemeClr val="bg1"/>
                    </a:solidFill>
                  </a:tcPr>
                </a:tc>
                <a:tc>
                  <a:txBody>
                    <a:bodyPr/>
                    <a:lstStyle/>
                    <a:p>
                      <a:pPr algn="ctr"/>
                      <a:r>
                        <a:rPr kumimoji="1" lang="en-US" altLang="ja-JP" sz="1000" b="0" dirty="0">
                          <a:solidFill>
                            <a:schemeClr val="tx1"/>
                          </a:solidFill>
                          <a:latin typeface="+mn-ea"/>
                          <a:ea typeface="+mn-ea"/>
                        </a:rPr>
                        <a:t>1</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2</a:t>
                      </a:r>
                      <a:r>
                        <a:rPr kumimoji="1" lang="ja-JP" altLang="en-US" sz="1000" b="0" dirty="0">
                          <a:solidFill>
                            <a:schemeClr val="tx1"/>
                          </a:solidFill>
                          <a:latin typeface="+mn-ea"/>
                          <a:ea typeface="+mn-ea"/>
                        </a:rPr>
                        <a:t>万</a:t>
                      </a:r>
                      <a:r>
                        <a:rPr kumimoji="1" lang="en-US" altLang="ja-JP" sz="1000" b="0" dirty="0">
                          <a:solidFill>
                            <a:schemeClr val="tx1"/>
                          </a:solidFill>
                          <a:latin typeface="+mn-ea"/>
                          <a:ea typeface="+mn-ea"/>
                        </a:rPr>
                        <a:t>PV</a:t>
                      </a:r>
                      <a:r>
                        <a:rPr kumimoji="1" lang="ja-JP" altLang="en-US" sz="1000" b="0" dirty="0">
                          <a:solidFill>
                            <a:schemeClr val="tx1"/>
                          </a:solidFill>
                          <a:latin typeface="+mn-ea"/>
                          <a:ea typeface="+mn-ea"/>
                        </a:rPr>
                        <a:t>想定</a:t>
                      </a:r>
                    </a:p>
                  </a:txBody>
                  <a:tcPr marL="36000" marR="36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alpha val="70000"/>
                      </a:schemeClr>
                    </a:solidFill>
                  </a:tcPr>
                </a:tc>
                <a:tc>
                  <a:txBody>
                    <a:bodyPr/>
                    <a:lstStyle/>
                    <a:p>
                      <a:pPr algn="ctr"/>
                      <a:r>
                        <a:rPr kumimoji="1" lang="en-US" altLang="ja-JP" sz="1000" b="0" dirty="0">
                          <a:solidFill>
                            <a:schemeClr val="tx1"/>
                          </a:solidFill>
                          <a:latin typeface="+mn-ea"/>
                          <a:ea typeface="+mn-ea"/>
                        </a:rPr>
                        <a:t>2</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3</a:t>
                      </a:r>
                      <a:r>
                        <a:rPr kumimoji="1" lang="ja-JP" altLang="en-US" sz="1000" b="0" dirty="0">
                          <a:solidFill>
                            <a:schemeClr val="tx1"/>
                          </a:solidFill>
                          <a:latin typeface="+mn-ea"/>
                          <a:ea typeface="+mn-ea"/>
                        </a:rPr>
                        <a:t>万</a:t>
                      </a:r>
                      <a:r>
                        <a:rPr kumimoji="1" lang="en-US" altLang="ja-JP" sz="1000" b="0" dirty="0">
                          <a:solidFill>
                            <a:schemeClr val="tx1"/>
                          </a:solidFill>
                          <a:latin typeface="+mn-ea"/>
                          <a:ea typeface="+mn-ea"/>
                        </a:rPr>
                        <a:t>PV</a:t>
                      </a:r>
                      <a:r>
                        <a:rPr kumimoji="1" lang="ja-JP" altLang="en-US" sz="1000" b="0" dirty="0">
                          <a:solidFill>
                            <a:schemeClr val="tx1"/>
                          </a:solidFill>
                          <a:latin typeface="+mn-ea"/>
                          <a:ea typeface="+mn-ea"/>
                        </a:rPr>
                        <a:t>想定</a:t>
                      </a:r>
                    </a:p>
                  </a:txBody>
                  <a:tcPr marL="36000" marR="36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lumMod val="90000"/>
                        <a:alpha val="70000"/>
                      </a:schemeClr>
                    </a:solidFill>
                  </a:tcPr>
                </a:tc>
                <a:tc>
                  <a:txBody>
                    <a:bodyPr/>
                    <a:lstStyle/>
                    <a:p>
                      <a:pPr algn="l"/>
                      <a:r>
                        <a:rPr kumimoji="1" lang="ja-JP" altLang="en" sz="900" b="0" dirty="0">
                          <a:solidFill>
                            <a:schemeClr val="tx1"/>
                          </a:solidFill>
                          <a:latin typeface="+mn-ea"/>
                          <a:ea typeface="+mn-ea"/>
                        </a:rPr>
                        <a:t>「</a:t>
                      </a:r>
                      <a:r>
                        <a:rPr kumimoji="1" lang="en" altLang="ja-JP" sz="900" b="0" dirty="0">
                          <a:solidFill>
                            <a:schemeClr val="tx1"/>
                          </a:solidFill>
                          <a:latin typeface="+mn-ea"/>
                          <a:ea typeface="+mn-ea"/>
                        </a:rPr>
                        <a:t>with●●</a:t>
                      </a:r>
                      <a:r>
                        <a:rPr kumimoji="1" lang="ja-JP" altLang="en" sz="900" b="0" dirty="0">
                          <a:solidFill>
                            <a:schemeClr val="tx1"/>
                          </a:solidFill>
                          <a:latin typeface="+mn-ea"/>
                          <a:ea typeface="+mn-ea"/>
                        </a:rPr>
                        <a:t>」</a:t>
                      </a:r>
                      <a:r>
                        <a:rPr kumimoji="1" lang="ja-JP" altLang="en-US" sz="900" b="0" dirty="0">
                          <a:solidFill>
                            <a:schemeClr val="tx1"/>
                          </a:solidFill>
                          <a:latin typeface="+mn-ea"/>
                          <a:ea typeface="+mn-ea"/>
                        </a:rPr>
                        <a:t>カテゴリーの</a:t>
                      </a:r>
                      <a:endParaRPr kumimoji="1" lang="en-US" altLang="ja-JP" sz="900" b="0" dirty="0">
                        <a:solidFill>
                          <a:schemeClr val="tx1"/>
                        </a:solidFill>
                        <a:latin typeface="+mn-ea"/>
                        <a:ea typeface="+mn-ea"/>
                      </a:endParaRPr>
                    </a:p>
                    <a:p>
                      <a:pPr algn="l"/>
                      <a:r>
                        <a:rPr kumimoji="1" lang="ja-JP" altLang="en-US" sz="900" b="0" dirty="0">
                          <a:solidFill>
                            <a:schemeClr val="tx1"/>
                          </a:solidFill>
                          <a:latin typeface="+mn-ea"/>
                          <a:ea typeface="+mn-ea"/>
                        </a:rPr>
                        <a:t>トップ・コンテンツ合計</a:t>
                      </a:r>
                      <a:endParaRPr kumimoji="1" lang="en-US" altLang="ja-JP" sz="900" b="0" dirty="0">
                        <a:solidFill>
                          <a:schemeClr val="tx1"/>
                        </a:solidFill>
                        <a:latin typeface="+mn-ea"/>
                        <a:ea typeface="+mn-ea"/>
                      </a:endParaRPr>
                    </a:p>
                    <a:p>
                      <a:pPr algn="l"/>
                      <a:r>
                        <a:rPr kumimoji="1" lang="en-US" altLang="ja-JP" sz="900" b="0" dirty="0">
                          <a:solidFill>
                            <a:schemeClr val="tx1"/>
                          </a:solidFill>
                          <a:latin typeface="+mn-ea"/>
                          <a:ea typeface="+mn-ea"/>
                        </a:rPr>
                        <a:t>3</a:t>
                      </a:r>
                      <a:r>
                        <a:rPr kumimoji="1" lang="ja-JP" altLang="en-US" sz="900" b="0" dirty="0">
                          <a:solidFill>
                            <a:schemeClr val="tx1"/>
                          </a:solidFill>
                          <a:latin typeface="+mn-ea"/>
                          <a:ea typeface="+mn-ea"/>
                        </a:rPr>
                        <a:t>カ月プラン</a:t>
                      </a:r>
                      <a:r>
                        <a:rPr kumimoji="1" lang="en-US" altLang="ja-JP" sz="900" b="0" dirty="0">
                          <a:solidFill>
                            <a:schemeClr val="tx1"/>
                          </a:solidFill>
                          <a:latin typeface="+mn-ea"/>
                          <a:ea typeface="+mn-ea"/>
                        </a:rPr>
                        <a:t>10</a:t>
                      </a:r>
                      <a:r>
                        <a:rPr kumimoji="1" lang="ja-JP" altLang="en-US" sz="900" b="0" dirty="0">
                          <a:solidFill>
                            <a:schemeClr val="tx1"/>
                          </a:solidFill>
                          <a:latin typeface="+mn-ea"/>
                          <a:ea typeface="+mn-ea"/>
                        </a:rPr>
                        <a:t>万</a:t>
                      </a:r>
                      <a:r>
                        <a:rPr kumimoji="1" lang="en-US" altLang="ja-JP" sz="900" b="0" dirty="0">
                          <a:solidFill>
                            <a:schemeClr val="tx1"/>
                          </a:solidFill>
                          <a:latin typeface="+mn-ea"/>
                          <a:ea typeface="+mn-ea"/>
                        </a:rPr>
                        <a:t>PV</a:t>
                      </a:r>
                      <a:r>
                        <a:rPr kumimoji="1" lang="ja-JP" altLang="en-US" sz="900" b="0" dirty="0">
                          <a:solidFill>
                            <a:schemeClr val="tx1"/>
                          </a:solidFill>
                          <a:latin typeface="+mn-ea"/>
                          <a:ea typeface="+mn-ea"/>
                        </a:rPr>
                        <a:t>想定／</a:t>
                      </a:r>
                      <a:endParaRPr kumimoji="1" lang="en-US" altLang="ja-JP" sz="900" b="0" dirty="0">
                        <a:solidFill>
                          <a:schemeClr val="tx1"/>
                        </a:solidFill>
                        <a:latin typeface="+mn-ea"/>
                        <a:ea typeface="+mn-ea"/>
                      </a:endParaRPr>
                    </a:p>
                    <a:p>
                      <a:pPr algn="l"/>
                      <a:r>
                        <a:rPr kumimoji="1" lang="ja-JP" altLang="en-US" sz="900" b="0" dirty="0">
                          <a:solidFill>
                            <a:schemeClr val="tx1"/>
                          </a:solidFill>
                          <a:latin typeface="+mn-ea"/>
                          <a:ea typeface="+mn-ea"/>
                        </a:rPr>
                        <a:t>６カ月プラン</a:t>
                      </a:r>
                      <a:r>
                        <a:rPr kumimoji="1" lang="en-US" altLang="ja-JP" sz="900" b="0" dirty="0">
                          <a:solidFill>
                            <a:schemeClr val="tx1"/>
                          </a:solidFill>
                          <a:latin typeface="+mn-ea"/>
                          <a:ea typeface="+mn-ea"/>
                        </a:rPr>
                        <a:t>20</a:t>
                      </a:r>
                      <a:r>
                        <a:rPr kumimoji="1" lang="ja-JP" altLang="en-US" sz="900" b="0" dirty="0">
                          <a:solidFill>
                            <a:schemeClr val="tx1"/>
                          </a:solidFill>
                          <a:latin typeface="+mn-ea"/>
                          <a:ea typeface="+mn-ea"/>
                        </a:rPr>
                        <a:t>万</a:t>
                      </a:r>
                      <a:r>
                        <a:rPr kumimoji="1" lang="en" altLang="ja-JP" sz="900" b="0" dirty="0">
                          <a:solidFill>
                            <a:schemeClr val="tx1"/>
                          </a:solidFill>
                          <a:latin typeface="+mn-ea"/>
                          <a:ea typeface="+mn-ea"/>
                        </a:rPr>
                        <a:t>PV</a:t>
                      </a:r>
                      <a:r>
                        <a:rPr kumimoji="1" lang="ja-JP" altLang="en-US" sz="900" b="0" dirty="0">
                          <a:solidFill>
                            <a:schemeClr val="tx1"/>
                          </a:solidFill>
                          <a:latin typeface="+mn-ea"/>
                          <a:ea typeface="+mn-ea"/>
                        </a:rPr>
                        <a:t>想定</a:t>
                      </a:r>
                    </a:p>
                  </a:txBody>
                  <a:tcPr marL="216000" marR="180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alpha val="70000"/>
                      </a:schemeClr>
                    </a:solidFill>
                  </a:tcPr>
                </a:tc>
                <a:extLst>
                  <a:ext uri="{0D108BD9-81ED-4DB2-BD59-A6C34878D82A}">
                    <a16:rowId xmlns:a16="http://schemas.microsoft.com/office/drawing/2014/main" val="10000"/>
                  </a:ext>
                </a:extLst>
              </a:tr>
              <a:tr h="291897">
                <a:tc>
                  <a:txBody>
                    <a:bodyPr/>
                    <a:lstStyle/>
                    <a:p>
                      <a:pPr marL="36000" algn="ctr"/>
                      <a:r>
                        <a:rPr kumimoji="1" lang="ja-JP" altLang="en-US" sz="900" b="1" dirty="0">
                          <a:solidFill>
                            <a:schemeClr val="tx1"/>
                          </a:solidFill>
                          <a:latin typeface="+mn-ea"/>
                          <a:ea typeface="+mn-ea"/>
                        </a:rPr>
                        <a:t>期間</a:t>
                      </a:r>
                    </a:p>
                  </a:txBody>
                  <a:tcPr marL="36000" marR="36000" marT="36000" marB="36000" anchor="ctr">
                    <a:lnT w="12700" cap="flat" cmpd="sng" algn="ctr">
                      <a:solidFill>
                        <a:srgbClr val="3BD4EC"/>
                      </a:solidFill>
                      <a:prstDash val="solid"/>
                      <a:round/>
                      <a:headEnd type="none" w="med" len="med"/>
                      <a:tailEnd type="none" w="med" len="med"/>
                    </a:lnT>
                    <a:lnB w="12700">
                      <a:solidFill>
                        <a:srgbClr val="3BD4EC"/>
                      </a:solidFill>
                      <a:prstDash val="solid"/>
                    </a:lnB>
                    <a:solidFill>
                      <a:schemeClr val="bg1"/>
                    </a:solidFill>
                  </a:tcPr>
                </a:tc>
                <a:tc>
                  <a:txBody>
                    <a:bodyPr/>
                    <a:lstStyle/>
                    <a:p>
                      <a:pPr algn="ctr"/>
                      <a:r>
                        <a:rPr kumimoji="1" lang="en-US" altLang="ja-JP" sz="1000" b="0" dirty="0">
                          <a:solidFill>
                            <a:schemeClr val="tx1"/>
                          </a:solidFill>
                          <a:latin typeface="+mn-ea"/>
                          <a:ea typeface="+mn-ea"/>
                        </a:rPr>
                        <a:t>1</a:t>
                      </a:r>
                      <a:r>
                        <a:rPr kumimoji="1" lang="ja-JP" altLang="en-US" sz="1000" b="0" dirty="0">
                          <a:solidFill>
                            <a:schemeClr val="tx1"/>
                          </a:solidFill>
                          <a:latin typeface="+mn-ea"/>
                          <a:ea typeface="+mn-ea"/>
                        </a:rPr>
                        <a:t>カ月間</a:t>
                      </a:r>
                    </a:p>
                  </a:txBody>
                  <a:tcPr marL="36000" marR="36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alpha val="70000"/>
                      </a:schemeClr>
                    </a:solidFill>
                  </a:tcPr>
                </a:tc>
                <a:tc>
                  <a:txBody>
                    <a:bodyPr/>
                    <a:lstStyle/>
                    <a:p>
                      <a:pPr algn="ctr"/>
                      <a:r>
                        <a:rPr kumimoji="1" lang="en-US" altLang="ja-JP" sz="1000" b="0" dirty="0">
                          <a:solidFill>
                            <a:schemeClr val="tx1"/>
                          </a:solidFill>
                          <a:latin typeface="+mn-ea"/>
                          <a:ea typeface="+mn-ea"/>
                        </a:rPr>
                        <a:t>1</a:t>
                      </a:r>
                      <a:r>
                        <a:rPr kumimoji="1" lang="ja-JP" altLang="en-US" sz="1000" b="0" dirty="0">
                          <a:solidFill>
                            <a:schemeClr val="tx1"/>
                          </a:solidFill>
                          <a:latin typeface="+mn-ea"/>
                          <a:ea typeface="+mn-ea"/>
                        </a:rPr>
                        <a:t>カ月間</a:t>
                      </a:r>
                    </a:p>
                  </a:txBody>
                  <a:tcPr marL="36000" marR="36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lumMod val="90000"/>
                        <a:alpha val="70000"/>
                      </a:schemeClr>
                    </a:solidFill>
                  </a:tcPr>
                </a:tc>
                <a:tc>
                  <a:txBody>
                    <a:bodyPr/>
                    <a:lstStyle/>
                    <a:p>
                      <a:pPr algn="l"/>
                      <a:r>
                        <a:rPr kumimoji="1" lang="en-US" altLang="ja-JP" sz="900" b="0" dirty="0">
                          <a:solidFill>
                            <a:schemeClr val="tx1"/>
                          </a:solidFill>
                          <a:latin typeface="+mn-ea"/>
                          <a:ea typeface="+mn-ea"/>
                        </a:rPr>
                        <a:t>3</a:t>
                      </a:r>
                      <a:r>
                        <a:rPr kumimoji="1" lang="ja-JP" altLang="en-US" sz="900" b="0" dirty="0">
                          <a:solidFill>
                            <a:schemeClr val="tx1"/>
                          </a:solidFill>
                          <a:latin typeface="+mn-ea"/>
                          <a:ea typeface="+mn-ea"/>
                        </a:rPr>
                        <a:t>カ月間／</a:t>
                      </a:r>
                      <a:r>
                        <a:rPr kumimoji="1" lang="en-US" altLang="ja-JP" sz="900" b="0" dirty="0">
                          <a:solidFill>
                            <a:schemeClr val="tx1"/>
                          </a:solidFill>
                          <a:latin typeface="+mn-ea"/>
                          <a:ea typeface="+mn-ea"/>
                        </a:rPr>
                        <a:t>6</a:t>
                      </a:r>
                      <a:r>
                        <a:rPr kumimoji="1" lang="ja-JP" altLang="en-US" sz="900" b="0" dirty="0">
                          <a:solidFill>
                            <a:schemeClr val="tx1"/>
                          </a:solidFill>
                          <a:latin typeface="+mn-ea"/>
                          <a:ea typeface="+mn-ea"/>
                        </a:rPr>
                        <a:t>カ月間</a:t>
                      </a:r>
                    </a:p>
                  </a:txBody>
                  <a:tcPr marL="216000" marR="180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alpha val="70000"/>
                      </a:schemeClr>
                    </a:solidFill>
                  </a:tcPr>
                </a:tc>
                <a:extLst>
                  <a:ext uri="{0D108BD9-81ED-4DB2-BD59-A6C34878D82A}">
                    <a16:rowId xmlns:a16="http://schemas.microsoft.com/office/drawing/2014/main" val="10001"/>
                  </a:ext>
                </a:extLst>
              </a:tr>
              <a:tr h="518752">
                <a:tc>
                  <a:txBody>
                    <a:bodyPr/>
                    <a:lstStyle/>
                    <a:p>
                      <a:pPr marL="36000" algn="ctr"/>
                      <a:r>
                        <a:rPr kumimoji="1" lang="ja-JP" altLang="en-US" sz="900" b="1" dirty="0">
                          <a:solidFill>
                            <a:schemeClr val="tx1"/>
                          </a:solidFill>
                          <a:latin typeface="+mn-ea"/>
                          <a:ea typeface="+mn-ea"/>
                        </a:rPr>
                        <a:t>本数</a:t>
                      </a:r>
                      <a:endParaRPr kumimoji="1" lang="en-US" altLang="ja-JP" sz="900" b="1" dirty="0">
                        <a:solidFill>
                          <a:schemeClr val="tx1"/>
                        </a:solidFill>
                        <a:latin typeface="+mn-ea"/>
                        <a:ea typeface="+mn-ea"/>
                      </a:endParaRPr>
                    </a:p>
                  </a:txBody>
                  <a:tcPr marL="36000" marR="36000" marT="36000" marB="36000" anchor="ctr">
                    <a:lnT w="12700">
                      <a:solidFill>
                        <a:srgbClr val="3BD4EC"/>
                      </a:solidFill>
                      <a:prstDash val="solid"/>
                    </a:lnT>
                    <a:lnB w="12700">
                      <a:solidFill>
                        <a:srgbClr val="3BD4EC"/>
                      </a:solidFill>
                      <a:prstDash val="solid"/>
                    </a:lnB>
                    <a:solidFill>
                      <a:schemeClr val="bg1"/>
                    </a:solidFill>
                  </a:tcPr>
                </a:tc>
                <a:tc>
                  <a:txBody>
                    <a:bodyPr/>
                    <a:lstStyle/>
                    <a:p>
                      <a:pPr algn="ctr"/>
                      <a:r>
                        <a:rPr kumimoji="1" lang="en-US" altLang="ja-JP" sz="1000" b="0" dirty="0">
                          <a:solidFill>
                            <a:schemeClr val="tx1"/>
                          </a:solidFill>
                          <a:latin typeface="+mn-ea"/>
                          <a:ea typeface="+mn-ea"/>
                        </a:rPr>
                        <a:t>1</a:t>
                      </a:r>
                      <a:r>
                        <a:rPr kumimoji="1" lang="ja-JP" altLang="en-US" sz="1000" b="0" dirty="0">
                          <a:solidFill>
                            <a:schemeClr val="tx1"/>
                          </a:solidFill>
                          <a:latin typeface="+mn-ea"/>
                          <a:ea typeface="+mn-ea"/>
                        </a:rPr>
                        <a:t>本</a:t>
                      </a:r>
                    </a:p>
                  </a:txBody>
                  <a:tcPr marL="36000" marR="36000" marT="36000" marB="36000" anchor="ctr">
                    <a:lnT w="12700">
                      <a:solidFill>
                        <a:srgbClr val="FFFFFF"/>
                      </a:solidFill>
                      <a:prstDash val="solid"/>
                    </a:lnT>
                    <a:lnB w="12700">
                      <a:solidFill>
                        <a:srgbClr val="FFFFFF"/>
                      </a:solidFill>
                      <a:prstDash val="solid"/>
                    </a:lnB>
                    <a:solidFill>
                      <a:schemeClr val="accent4">
                        <a:alpha val="70000"/>
                      </a:schemeClr>
                    </a:solidFill>
                  </a:tcPr>
                </a:tc>
                <a:tc>
                  <a:txBody>
                    <a:bodyPr/>
                    <a:lstStyle/>
                    <a:p>
                      <a:pPr algn="ctr"/>
                      <a:r>
                        <a:rPr kumimoji="1" lang="en-US" altLang="ja-JP" sz="1000" b="0" dirty="0">
                          <a:solidFill>
                            <a:schemeClr val="tx1"/>
                          </a:solidFill>
                          <a:latin typeface="+mn-ea"/>
                          <a:ea typeface="+mn-ea"/>
                        </a:rPr>
                        <a:t>1</a:t>
                      </a:r>
                      <a:r>
                        <a:rPr kumimoji="1" lang="ja-JP" altLang="en-US" sz="1000" b="0" dirty="0">
                          <a:solidFill>
                            <a:schemeClr val="tx1"/>
                          </a:solidFill>
                          <a:latin typeface="+mn-ea"/>
                          <a:ea typeface="+mn-ea"/>
                        </a:rPr>
                        <a:t>本</a:t>
                      </a:r>
                    </a:p>
                  </a:txBody>
                  <a:tcPr marL="36000" marR="36000" marT="36000" marB="36000" anchor="ctr">
                    <a:lnT w="12700">
                      <a:solidFill>
                        <a:srgbClr val="FFFFFF"/>
                      </a:solidFill>
                      <a:prstDash val="solid"/>
                    </a:lnT>
                    <a:lnB w="12700">
                      <a:solidFill>
                        <a:srgbClr val="FFFFFF"/>
                      </a:solidFill>
                      <a:prstDash val="solid"/>
                    </a:lnB>
                    <a:solidFill>
                      <a:schemeClr val="accent4">
                        <a:lumMod val="90000"/>
                        <a:alpha val="70000"/>
                      </a:schemeClr>
                    </a:solidFill>
                  </a:tcPr>
                </a:tc>
                <a:tc>
                  <a:txBody>
                    <a:bodyPr/>
                    <a:lstStyle/>
                    <a:p>
                      <a:pPr algn="l"/>
                      <a:r>
                        <a:rPr kumimoji="1" lang="ja-JP" altLang="en-US" sz="900" b="0" dirty="0">
                          <a:solidFill>
                            <a:schemeClr val="tx1"/>
                          </a:solidFill>
                          <a:latin typeface="+mn-ea"/>
                          <a:ea typeface="+mn-ea"/>
                        </a:rPr>
                        <a:t>新規編集記事・過去編集記事</a:t>
                      </a:r>
                      <a:r>
                        <a:rPr kumimoji="1" lang="en-US" altLang="ja-JP" sz="900" b="0" baseline="-25000" dirty="0">
                          <a:solidFill>
                            <a:schemeClr val="accent1">
                              <a:lumMod val="75000"/>
                            </a:schemeClr>
                          </a:solidFill>
                          <a:latin typeface="+mn-ea"/>
                          <a:ea typeface="+mn-ea"/>
                        </a:rPr>
                        <a:t>※₁ </a:t>
                      </a:r>
                      <a:br>
                        <a:rPr kumimoji="1" lang="en-US" altLang="ja-JP" sz="900" b="0" dirty="0">
                          <a:solidFill>
                            <a:schemeClr val="tx1"/>
                          </a:solidFill>
                          <a:latin typeface="+mn-ea"/>
                          <a:ea typeface="+mn-ea"/>
                        </a:rPr>
                      </a:br>
                      <a:r>
                        <a:rPr kumimoji="1" lang="en-US" altLang="ja-JP" sz="900" b="0" dirty="0">
                          <a:solidFill>
                            <a:schemeClr val="tx1"/>
                          </a:solidFill>
                          <a:latin typeface="+mn-ea"/>
                          <a:ea typeface="+mn-ea"/>
                        </a:rPr>
                        <a:t>PR</a:t>
                      </a:r>
                      <a:r>
                        <a:rPr kumimoji="1" lang="ja-JP" altLang="en-US" sz="900" b="0" dirty="0">
                          <a:solidFill>
                            <a:schemeClr val="tx1"/>
                          </a:solidFill>
                          <a:latin typeface="+mn-ea"/>
                          <a:ea typeface="+mn-ea"/>
                        </a:rPr>
                        <a:t>タイアップ広告</a:t>
                      </a:r>
                      <a:r>
                        <a:rPr kumimoji="1" lang="en-US" altLang="ja-JP" sz="900" b="0" baseline="-25000" dirty="0">
                          <a:solidFill>
                            <a:schemeClr val="accent1">
                              <a:lumMod val="75000"/>
                            </a:schemeClr>
                          </a:solidFill>
                          <a:latin typeface="+mn-ea"/>
                          <a:ea typeface="+mn-ea"/>
                        </a:rPr>
                        <a:t>※₂</a:t>
                      </a:r>
                    </a:p>
                    <a:p>
                      <a:pPr algn="l"/>
                      <a:r>
                        <a:rPr kumimoji="1" lang="ja-JP" altLang="en-US" sz="900" b="0" spc="-150" dirty="0">
                          <a:solidFill>
                            <a:schemeClr val="tx1"/>
                          </a:solidFill>
                          <a:latin typeface="+mn-ea"/>
                          <a:ea typeface="+mn-ea"/>
                        </a:rPr>
                        <a:t>３カ月プラン３本ずつ／６カ月プラン６本ずつ</a:t>
                      </a:r>
                      <a:endParaRPr kumimoji="1" lang="en-US" altLang="ja-JP" sz="900" b="0" spc="-150" baseline="-25000" dirty="0">
                        <a:solidFill>
                          <a:schemeClr val="tx1"/>
                        </a:solidFill>
                        <a:latin typeface="+mn-ea"/>
                        <a:ea typeface="+mn-ea"/>
                      </a:endParaRPr>
                    </a:p>
                  </a:txBody>
                  <a:tcPr marL="216000" marR="180000" marT="36000" marB="36000" anchor="ctr">
                    <a:lnT w="12700">
                      <a:solidFill>
                        <a:srgbClr val="FFFFFF"/>
                      </a:solidFill>
                      <a:prstDash val="solid"/>
                    </a:lnT>
                    <a:lnB w="12700">
                      <a:solidFill>
                        <a:srgbClr val="FFFFFF"/>
                      </a:solidFill>
                      <a:prstDash val="solid"/>
                    </a:lnB>
                    <a:solidFill>
                      <a:schemeClr val="accent4">
                        <a:alpha val="70000"/>
                      </a:schemeClr>
                    </a:solidFill>
                  </a:tcPr>
                </a:tc>
                <a:extLst>
                  <a:ext uri="{0D108BD9-81ED-4DB2-BD59-A6C34878D82A}">
                    <a16:rowId xmlns:a16="http://schemas.microsoft.com/office/drawing/2014/main" val="10002"/>
                  </a:ext>
                </a:extLst>
              </a:tr>
              <a:tr h="404289">
                <a:tc>
                  <a:txBody>
                    <a:bodyPr/>
                    <a:lstStyle/>
                    <a:p>
                      <a:pPr marL="36000" algn="ctr"/>
                      <a:r>
                        <a:rPr kumimoji="1" lang="ja-JP" altLang="en-US" sz="900" b="1" dirty="0">
                          <a:solidFill>
                            <a:schemeClr val="tx1"/>
                          </a:solidFill>
                          <a:latin typeface="+mn-ea"/>
                          <a:ea typeface="+mn-ea"/>
                        </a:rPr>
                        <a:t>ディレクション</a:t>
                      </a:r>
                      <a:endParaRPr kumimoji="1" lang="en-US" altLang="ja-JP" sz="900" b="1" dirty="0">
                        <a:solidFill>
                          <a:schemeClr val="tx1"/>
                        </a:solidFill>
                        <a:latin typeface="+mn-ea"/>
                        <a:ea typeface="+mn-ea"/>
                      </a:endParaRPr>
                    </a:p>
                    <a:p>
                      <a:pPr marL="36000" algn="ctr"/>
                      <a:r>
                        <a:rPr kumimoji="1" lang="ja-JP" altLang="en-US" sz="900" b="1" dirty="0">
                          <a:solidFill>
                            <a:schemeClr val="tx1"/>
                          </a:solidFill>
                          <a:latin typeface="+mn-ea"/>
                          <a:ea typeface="+mn-ea"/>
                        </a:rPr>
                        <a:t>構成担当</a:t>
                      </a:r>
                    </a:p>
                  </a:txBody>
                  <a:tcPr marL="36000" marR="36000" marT="36000" marB="36000" anchor="ctr">
                    <a:lnT w="12700">
                      <a:solidFill>
                        <a:srgbClr val="3BD4EC"/>
                      </a:solidFill>
                      <a:prstDash val="solid"/>
                    </a:lnT>
                    <a:lnB w="12700">
                      <a:solidFill>
                        <a:srgbClr val="3BD4EC"/>
                      </a:solidFill>
                      <a:prstDash val="soli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spc="-150" dirty="0">
                          <a:latin typeface="+mn-ea"/>
                          <a:ea typeface="+mn-ea"/>
                          <a:cs typeface="游ゴシック体 ボールド"/>
                        </a:rPr>
                        <a:t>クリエイティブディレクター</a:t>
                      </a:r>
                    </a:p>
                  </a:txBody>
                  <a:tcPr marL="36000" marR="36000" marT="36000" marB="36000" anchor="ctr">
                    <a:lnT w="12700">
                      <a:solidFill>
                        <a:srgbClr val="FFFFFF"/>
                      </a:solidFill>
                      <a:prstDash val="solid"/>
                    </a:lnT>
                    <a:lnB w="12700">
                      <a:solidFill>
                        <a:srgbClr val="FFFFFF"/>
                      </a:solidFill>
                      <a:prstDash val="solid"/>
                    </a:lnB>
                    <a:solidFill>
                      <a:schemeClr val="accent4">
                        <a:alpha val="7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mn-ea"/>
                          <a:ea typeface="+mn-ea"/>
                        </a:rPr>
                        <a:t>withnews</a:t>
                      </a:r>
                      <a:r>
                        <a:rPr kumimoji="1" lang="ja-JP" altLang="en-US" sz="1000" b="0" dirty="0">
                          <a:solidFill>
                            <a:schemeClr val="tx1"/>
                          </a:solidFill>
                          <a:latin typeface="+mn-ea"/>
                          <a:ea typeface="+mn-ea"/>
                        </a:rPr>
                        <a:t>編集部・</a:t>
                      </a:r>
                      <a:endParaRPr kumimoji="1" lang="en-US" altLang="ja-JP" sz="1000" b="0" dirty="0">
                        <a:solidFill>
                          <a:schemeClr val="tx1"/>
                        </a:solidFill>
                        <a:latin typeface="+mn-ea"/>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spc="-150" dirty="0">
                          <a:latin typeface="+mn-ea"/>
                          <a:ea typeface="+mn-ea"/>
                          <a:cs typeface="游ゴシック体 ボールド"/>
                        </a:rPr>
                        <a:t>クリエイティブディレクター</a:t>
                      </a:r>
                    </a:p>
                  </a:txBody>
                  <a:tcPr marL="36000" marR="36000" marT="36000" marB="36000" anchor="ctr">
                    <a:lnT w="12700">
                      <a:solidFill>
                        <a:srgbClr val="FFFFFF"/>
                      </a:solidFill>
                      <a:prstDash val="solid"/>
                    </a:lnT>
                    <a:lnB w="12700">
                      <a:solidFill>
                        <a:srgbClr val="FFFFFF"/>
                      </a:solidFill>
                      <a:prstDash val="solid"/>
                    </a:lnB>
                    <a:solidFill>
                      <a:schemeClr val="accent4">
                        <a:lumMod val="90000"/>
                        <a:alpha val="70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900" b="0" spc="0" dirty="0">
                          <a:solidFill>
                            <a:schemeClr val="tx1"/>
                          </a:solidFill>
                          <a:latin typeface="+mn-ea"/>
                          <a:ea typeface="+mn-ea"/>
                        </a:rPr>
                        <a:t>withnews</a:t>
                      </a:r>
                      <a:r>
                        <a:rPr kumimoji="1" lang="ja-JP" altLang="en-US" sz="900" b="0" spc="0" dirty="0">
                          <a:solidFill>
                            <a:schemeClr val="tx1"/>
                          </a:solidFill>
                          <a:latin typeface="+mn-ea"/>
                          <a:ea typeface="+mn-ea"/>
                        </a:rPr>
                        <a:t>編集部・</a:t>
                      </a:r>
                      <a:endParaRPr kumimoji="1" lang="en-US" altLang="ja-JP" sz="900" b="0" spc="0" dirty="0">
                        <a:solidFill>
                          <a:schemeClr val="tx1"/>
                        </a:solidFill>
                        <a:latin typeface="+mn-ea"/>
                        <a:ea typeface="+mn-ea"/>
                      </a:endParaRPr>
                    </a:p>
                    <a:p>
                      <a:pPr marL="0" marR="0" lvl="0" indent="0" algn="l" defTabSz="914400" eaLnBrk="1" fontAlgn="auto" latinLnBrk="0" hangingPunct="1">
                        <a:lnSpc>
                          <a:spcPct val="100000"/>
                        </a:lnSpc>
                        <a:spcBef>
                          <a:spcPts val="0"/>
                        </a:spcBef>
                        <a:spcAft>
                          <a:spcPts val="0"/>
                        </a:spcAft>
                        <a:buClrTx/>
                        <a:buSzTx/>
                        <a:buFontTx/>
                        <a:buNone/>
                        <a:tabLst/>
                        <a:defRPr/>
                      </a:pPr>
                      <a:r>
                        <a:rPr lang="ja-JP" altLang="en-US" sz="900" spc="10" dirty="0">
                          <a:latin typeface="+mn-ea"/>
                          <a:ea typeface="+mn-ea"/>
                          <a:cs typeface="游ゴシック体 ボールド"/>
                        </a:rPr>
                        <a:t>クリエイティブディレクター</a:t>
                      </a:r>
                    </a:p>
                  </a:txBody>
                  <a:tcPr marL="216000" marR="180000" marT="36000" marB="36000" anchor="ctr">
                    <a:lnT w="12700">
                      <a:solidFill>
                        <a:srgbClr val="FFFFFF"/>
                      </a:solidFill>
                      <a:prstDash val="solid"/>
                    </a:lnT>
                    <a:lnB w="12700">
                      <a:solidFill>
                        <a:srgbClr val="FFFFFF"/>
                      </a:solidFill>
                      <a:prstDash val="solid"/>
                    </a:lnB>
                    <a:solidFill>
                      <a:schemeClr val="accent4">
                        <a:alpha val="70000"/>
                      </a:schemeClr>
                    </a:solidFill>
                  </a:tcPr>
                </a:tc>
                <a:extLst>
                  <a:ext uri="{0D108BD9-81ED-4DB2-BD59-A6C34878D82A}">
                    <a16:rowId xmlns:a16="http://schemas.microsoft.com/office/drawing/2014/main" val="10003"/>
                  </a:ext>
                </a:extLst>
              </a:tr>
              <a:tr h="475418">
                <a:tc>
                  <a:txBody>
                    <a:bodyPr/>
                    <a:lstStyle/>
                    <a:p>
                      <a:pPr marL="36000" algn="ctr"/>
                      <a:r>
                        <a:rPr kumimoji="1" lang="ja-JP" altLang="en-US" sz="900" b="1" dirty="0">
                          <a:solidFill>
                            <a:schemeClr val="tx1"/>
                          </a:solidFill>
                          <a:latin typeface="+mn-ea"/>
                          <a:ea typeface="+mn-ea"/>
                        </a:rPr>
                        <a:t>記事修正</a:t>
                      </a:r>
                    </a:p>
                  </a:txBody>
                  <a:tcPr marL="36000" marR="36000" marT="36000" marB="36000" anchor="ctr">
                    <a:lnT w="12700" cap="flat" cmpd="sng" algn="ctr">
                      <a:solidFill>
                        <a:srgbClr val="3BD4EC"/>
                      </a:solidFill>
                      <a:prstDash val="solid"/>
                      <a:round/>
                      <a:headEnd type="none" w="med" len="med"/>
                      <a:tailEnd type="none" w="med" len="med"/>
                    </a:lnT>
                    <a:lnB w="12700" cap="flat" cmpd="sng" algn="ctr">
                      <a:solidFill>
                        <a:srgbClr val="3BD4EC"/>
                      </a:solidFill>
                      <a:prstDash val="solid"/>
                      <a:round/>
                      <a:headEnd type="none" w="med" len="med"/>
                      <a:tailEnd type="none" w="med" len="med"/>
                    </a:lnB>
                    <a:solidFill>
                      <a:schemeClr val="bg1"/>
                    </a:solidFill>
                  </a:tcPr>
                </a:tc>
                <a:tc>
                  <a:txBody>
                    <a:bodyPr/>
                    <a:lstStyle/>
                    <a:p>
                      <a:pPr algn="ctr"/>
                      <a:r>
                        <a:rPr kumimoji="1" lang="ja-JP" altLang="en-US" sz="1000" b="0" dirty="0">
                          <a:solidFill>
                            <a:schemeClr val="tx1"/>
                          </a:solidFill>
                          <a:latin typeface="+mn-ea"/>
                          <a:ea typeface="+mn-ea"/>
                        </a:rPr>
                        <a:t>審査基準の</a:t>
                      </a:r>
                      <a:endParaRPr kumimoji="1" lang="en-US" altLang="ja-JP" sz="1000" b="0" dirty="0">
                        <a:solidFill>
                          <a:schemeClr val="tx1"/>
                        </a:solidFill>
                        <a:latin typeface="+mn-ea"/>
                        <a:ea typeface="+mn-ea"/>
                      </a:endParaRPr>
                    </a:p>
                    <a:p>
                      <a:pPr algn="ctr"/>
                      <a:r>
                        <a:rPr kumimoji="1" lang="ja-JP" altLang="en-US" sz="1000" b="0" dirty="0">
                          <a:solidFill>
                            <a:schemeClr val="tx1"/>
                          </a:solidFill>
                          <a:latin typeface="+mn-ea"/>
                          <a:ea typeface="+mn-ea"/>
                        </a:rPr>
                        <a:t>範囲内で修正可能</a:t>
                      </a:r>
                    </a:p>
                  </a:txBody>
                  <a:tcPr marL="36000" marR="36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algn="ctr"/>
                      <a:r>
                        <a:rPr kumimoji="1" lang="ja-JP" altLang="en-US" sz="1000" b="0" spc="0" dirty="0">
                          <a:solidFill>
                            <a:schemeClr val="tx1"/>
                          </a:solidFill>
                          <a:latin typeface="+mn-ea"/>
                          <a:ea typeface="+mn-ea"/>
                        </a:rPr>
                        <a:t>審査基準・ライター基準の</a:t>
                      </a:r>
                      <a:endParaRPr kumimoji="1" lang="en-US" altLang="ja-JP" sz="1000" b="0" spc="0" dirty="0">
                        <a:solidFill>
                          <a:schemeClr val="tx1"/>
                        </a:solidFill>
                        <a:latin typeface="+mn-ea"/>
                        <a:ea typeface="+mn-ea"/>
                      </a:endParaRPr>
                    </a:p>
                    <a:p>
                      <a:pPr algn="ctr"/>
                      <a:r>
                        <a:rPr kumimoji="1" lang="ja-JP" altLang="en-US" sz="1000" b="0" spc="0" dirty="0">
                          <a:solidFill>
                            <a:schemeClr val="tx1"/>
                          </a:solidFill>
                          <a:latin typeface="+mn-ea"/>
                          <a:ea typeface="+mn-ea"/>
                        </a:rPr>
                        <a:t>範囲内で修正可能</a:t>
                      </a:r>
                    </a:p>
                  </a:txBody>
                  <a:tcPr marL="36000" marR="36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90000"/>
                        <a:alpha val="70000"/>
                      </a:schemeClr>
                    </a:solidFill>
                  </a:tcPr>
                </a:tc>
                <a:tc>
                  <a:txBody>
                    <a:bodyPr/>
                    <a:lstStyle/>
                    <a:p>
                      <a:pPr algn="l"/>
                      <a:r>
                        <a:rPr kumimoji="1" lang="ja-JP" altLang="en-US" sz="900" b="0" spc="0" dirty="0">
                          <a:solidFill>
                            <a:schemeClr val="tx1"/>
                          </a:solidFill>
                          <a:latin typeface="+mn-ea"/>
                          <a:ea typeface="+mn-ea"/>
                        </a:rPr>
                        <a:t>編集コンテンツは修正不可。</a:t>
                      </a:r>
                      <a:endParaRPr kumimoji="1" lang="en-US" altLang="ja-JP" sz="900" b="0" spc="0" dirty="0">
                        <a:solidFill>
                          <a:schemeClr val="tx1"/>
                        </a:solidFill>
                        <a:latin typeface="+mn-ea"/>
                        <a:ea typeface="+mn-ea"/>
                      </a:endParaRPr>
                    </a:p>
                    <a:p>
                      <a:pPr algn="l"/>
                      <a:r>
                        <a:rPr kumimoji="1" lang="en" altLang="ja-JP" sz="900" b="0" spc="0" dirty="0">
                          <a:solidFill>
                            <a:schemeClr val="tx1"/>
                          </a:solidFill>
                          <a:latin typeface="+mn-ea"/>
                          <a:ea typeface="+mn-ea"/>
                        </a:rPr>
                        <a:t>PR</a:t>
                      </a:r>
                      <a:r>
                        <a:rPr kumimoji="1" lang="ja-JP" altLang="en-US" sz="900" b="0" spc="0" dirty="0">
                          <a:solidFill>
                            <a:schemeClr val="tx1"/>
                          </a:solidFill>
                          <a:latin typeface="+mn-ea"/>
                          <a:ea typeface="+mn-ea"/>
                        </a:rPr>
                        <a:t>コンテンツは審査基準の範囲内で</a:t>
                      </a:r>
                      <a:br>
                        <a:rPr kumimoji="1" lang="en-US" altLang="ja-JP" sz="900" b="0" spc="0" dirty="0">
                          <a:solidFill>
                            <a:schemeClr val="tx1"/>
                          </a:solidFill>
                          <a:latin typeface="+mn-ea"/>
                          <a:ea typeface="+mn-ea"/>
                        </a:rPr>
                      </a:br>
                      <a:r>
                        <a:rPr kumimoji="1" lang="ja-JP" altLang="en-US" sz="900" b="0" spc="0" dirty="0">
                          <a:solidFill>
                            <a:schemeClr val="tx1"/>
                          </a:solidFill>
                          <a:latin typeface="+mn-ea"/>
                          <a:ea typeface="+mn-ea"/>
                        </a:rPr>
                        <a:t>修正可能。</a:t>
                      </a:r>
                    </a:p>
                  </a:txBody>
                  <a:tcPr marL="216000" marR="180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alpha val="70000"/>
                      </a:schemeClr>
                    </a:solidFill>
                  </a:tcPr>
                </a:tc>
                <a:extLst>
                  <a:ext uri="{0D108BD9-81ED-4DB2-BD59-A6C34878D82A}">
                    <a16:rowId xmlns:a16="http://schemas.microsoft.com/office/drawing/2014/main" val="10005"/>
                  </a:ext>
                </a:extLst>
              </a:tr>
              <a:tr h="665918">
                <a:tc>
                  <a:txBody>
                    <a:bodyPr/>
                    <a:lstStyle/>
                    <a:p>
                      <a:pPr marL="36000" algn="ctr"/>
                      <a:r>
                        <a:rPr kumimoji="1" lang="ja-JP" altLang="en-US" sz="900" b="1" dirty="0">
                          <a:solidFill>
                            <a:schemeClr val="tx1"/>
                          </a:solidFill>
                          <a:latin typeface="+mn-ea"/>
                          <a:ea typeface="+mn-ea"/>
                        </a:rPr>
                        <a:t>誘導枠</a:t>
                      </a:r>
                    </a:p>
                  </a:txBody>
                  <a:tcPr marL="36000" marR="36000" marT="36000" marB="36000" anchor="ctr">
                    <a:lnT w="12700">
                      <a:solidFill>
                        <a:srgbClr val="3BD4EC"/>
                      </a:solidFill>
                      <a:prstDash val="solid"/>
                    </a:lnT>
                    <a:lnB w="12700" cap="flat" cmpd="sng" algn="ctr">
                      <a:solidFill>
                        <a:srgbClr val="3BD4EC"/>
                      </a:solidFill>
                      <a:prstDash val="solid"/>
                      <a:round/>
                      <a:headEnd type="none" w="med" len="med"/>
                      <a:tailEnd type="none" w="med" len="med"/>
                    </a:lnB>
                    <a:solidFill>
                      <a:schemeClr val="bg1"/>
                    </a:solidFill>
                  </a:tcPr>
                </a:tc>
                <a:tc>
                  <a:txBody>
                    <a:bodyPr/>
                    <a:lstStyle/>
                    <a:p>
                      <a:pPr algn="ctr"/>
                      <a:r>
                        <a:rPr kumimoji="1" lang="ja-JP" altLang="en-US" sz="1000" b="0" dirty="0">
                          <a:solidFill>
                            <a:schemeClr val="tx1"/>
                          </a:solidFill>
                          <a:latin typeface="+mn-ea"/>
                          <a:ea typeface="+mn-ea"/>
                        </a:rPr>
                        <a:t>記事・トップで</a:t>
                      </a:r>
                      <a:endParaRPr kumimoji="1" lang="en-US" altLang="ja-JP" sz="1000" b="0" dirty="0">
                        <a:solidFill>
                          <a:schemeClr val="tx1"/>
                        </a:solidFill>
                        <a:latin typeface="+mn-ea"/>
                        <a:ea typeface="+mn-ea"/>
                      </a:endParaRPr>
                    </a:p>
                    <a:p>
                      <a:pPr algn="ctr"/>
                      <a:r>
                        <a:rPr kumimoji="1" lang="ja-JP" altLang="en-US" sz="1000" b="0" dirty="0">
                          <a:solidFill>
                            <a:schemeClr val="tx1"/>
                          </a:solidFill>
                          <a:latin typeface="+mn-ea"/>
                          <a:ea typeface="+mn-ea"/>
                        </a:rPr>
                        <a:t>ローテーション</a:t>
                      </a:r>
                    </a:p>
                  </a:txBody>
                  <a:tcPr marL="36000" marR="36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algn="ctr"/>
                      <a:r>
                        <a:rPr kumimoji="1" lang="ja-JP" altLang="en-US" sz="1000" b="0" dirty="0">
                          <a:solidFill>
                            <a:schemeClr val="tx1"/>
                          </a:solidFill>
                          <a:latin typeface="+mn-ea"/>
                          <a:ea typeface="+mn-ea"/>
                        </a:rPr>
                        <a:t>記事・トップで</a:t>
                      </a:r>
                      <a:endParaRPr kumimoji="1" lang="en-US" altLang="ja-JP" sz="1000" b="0" dirty="0">
                        <a:solidFill>
                          <a:schemeClr val="tx1"/>
                        </a:solidFill>
                        <a:latin typeface="+mn-ea"/>
                        <a:ea typeface="+mn-ea"/>
                      </a:endParaRPr>
                    </a:p>
                    <a:p>
                      <a:pPr algn="ctr"/>
                      <a:r>
                        <a:rPr kumimoji="1" lang="ja-JP" altLang="en-US" sz="1000" b="0" dirty="0">
                          <a:solidFill>
                            <a:schemeClr val="tx1"/>
                          </a:solidFill>
                          <a:latin typeface="+mn-ea"/>
                          <a:ea typeface="+mn-ea"/>
                        </a:rPr>
                        <a:t>ローテーション</a:t>
                      </a:r>
                    </a:p>
                  </a:txBody>
                  <a:tcPr marL="36000" marR="36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lumMod val="90000"/>
                        <a:alpha val="70000"/>
                      </a:schemeClr>
                    </a:solidFill>
                  </a:tcPr>
                </a:tc>
                <a:tc>
                  <a:txBody>
                    <a:bodyPr/>
                    <a:lstStyle/>
                    <a:p>
                      <a:pPr algn="l"/>
                      <a:r>
                        <a:rPr kumimoji="1" lang="ja-JP" altLang="en-US" sz="900" b="0" dirty="0">
                          <a:solidFill>
                            <a:schemeClr val="tx1"/>
                          </a:solidFill>
                          <a:latin typeface="+mn-ea"/>
                          <a:ea typeface="+mn-ea"/>
                        </a:rPr>
                        <a:t>トップ常時にカテゴリー誘導枠</a:t>
                      </a:r>
                      <a:endParaRPr kumimoji="1" lang="en-US" altLang="ja-JP" sz="900" b="0" dirty="0">
                        <a:solidFill>
                          <a:schemeClr val="tx1"/>
                        </a:solidFill>
                        <a:latin typeface="+mn-ea"/>
                        <a:ea typeface="+mn-ea"/>
                      </a:endParaRPr>
                    </a:p>
                    <a:p>
                      <a:pPr algn="l"/>
                      <a:r>
                        <a:rPr kumimoji="1" lang="ja-JP" altLang="en-US" sz="900" b="0" dirty="0">
                          <a:solidFill>
                            <a:schemeClr val="tx1"/>
                          </a:solidFill>
                          <a:latin typeface="+mn-ea"/>
                          <a:ea typeface="+mn-ea"/>
                        </a:rPr>
                        <a:t>＋記事・トップでローテーション</a:t>
                      </a:r>
                    </a:p>
                    <a:p>
                      <a:pPr algn="l"/>
                      <a:r>
                        <a:rPr kumimoji="1" lang="en-US" altLang="ja-JP" sz="900" b="0" dirty="0">
                          <a:solidFill>
                            <a:schemeClr val="tx1"/>
                          </a:solidFill>
                          <a:latin typeface="+mn-ea"/>
                          <a:ea typeface="+mn-ea"/>
                        </a:rPr>
                        <a:t>※</a:t>
                      </a:r>
                      <a:r>
                        <a:rPr kumimoji="1" lang="en" altLang="ja-JP" sz="900" b="0" dirty="0">
                          <a:solidFill>
                            <a:schemeClr val="tx1"/>
                          </a:solidFill>
                          <a:latin typeface="+mn-ea"/>
                          <a:ea typeface="+mn-ea"/>
                        </a:rPr>
                        <a:t>PR</a:t>
                      </a:r>
                      <a:r>
                        <a:rPr kumimoji="1" lang="ja-JP" altLang="en-US" sz="900" b="0" dirty="0">
                          <a:solidFill>
                            <a:schemeClr val="tx1"/>
                          </a:solidFill>
                          <a:latin typeface="+mn-ea"/>
                          <a:ea typeface="+mn-ea"/>
                        </a:rPr>
                        <a:t>コンテンツだけではなく、</a:t>
                      </a:r>
                      <a:endParaRPr kumimoji="1" lang="en-US" altLang="ja-JP" sz="900" b="0" dirty="0">
                        <a:solidFill>
                          <a:schemeClr val="tx1"/>
                        </a:solidFill>
                        <a:latin typeface="+mn-ea"/>
                        <a:ea typeface="+mn-ea"/>
                      </a:endParaRPr>
                    </a:p>
                    <a:p>
                      <a:pPr algn="l"/>
                      <a:r>
                        <a:rPr kumimoji="1" lang="ja-JP" altLang="en-US" sz="900" b="0" dirty="0">
                          <a:solidFill>
                            <a:schemeClr val="tx1"/>
                          </a:solidFill>
                          <a:latin typeface="+mn-ea"/>
                          <a:ea typeface="+mn-ea"/>
                        </a:rPr>
                        <a:t>編集コンテンツも誘導します。</a:t>
                      </a:r>
                    </a:p>
                  </a:txBody>
                  <a:tcPr marL="216000" marR="180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alpha val="70000"/>
                      </a:schemeClr>
                    </a:solidFill>
                  </a:tcPr>
                </a:tc>
                <a:extLst>
                  <a:ext uri="{0D108BD9-81ED-4DB2-BD59-A6C34878D82A}">
                    <a16:rowId xmlns:a16="http://schemas.microsoft.com/office/drawing/2014/main" val="10007"/>
                  </a:ext>
                </a:extLst>
              </a:tr>
              <a:tr h="291897">
                <a:tc>
                  <a:txBody>
                    <a:bodyPr/>
                    <a:lstStyle/>
                    <a:p>
                      <a:pPr marL="36000" algn="ctr"/>
                      <a:r>
                        <a:rPr kumimoji="1" lang="en-US" altLang="ja-JP" sz="900" b="1" dirty="0">
                          <a:solidFill>
                            <a:schemeClr val="tx1"/>
                          </a:solidFill>
                          <a:latin typeface="+mn-ea"/>
                          <a:ea typeface="+mn-ea"/>
                        </a:rPr>
                        <a:t>SNS</a:t>
                      </a:r>
                      <a:r>
                        <a:rPr kumimoji="1" lang="ja-JP" altLang="en-US" sz="900" b="1" dirty="0">
                          <a:solidFill>
                            <a:schemeClr val="tx1"/>
                          </a:solidFill>
                          <a:latin typeface="+mn-ea"/>
                          <a:ea typeface="+mn-ea"/>
                        </a:rPr>
                        <a:t>投稿</a:t>
                      </a:r>
                    </a:p>
                  </a:txBody>
                  <a:tcPr marL="36000" marR="36000" marT="36000" marB="36000" anchor="ctr">
                    <a:lnT w="12700">
                      <a:solidFill>
                        <a:srgbClr val="3BD4EC"/>
                      </a:solidFill>
                      <a:prstDash val="solid"/>
                    </a:lnT>
                    <a:lnB w="12700" cap="flat" cmpd="sng" algn="ctr">
                      <a:solidFill>
                        <a:srgbClr val="3BD4EC"/>
                      </a:solidFill>
                      <a:prstDash val="solid"/>
                      <a:round/>
                      <a:headEnd type="none" w="med" len="med"/>
                      <a:tailEnd type="none" w="med" len="med"/>
                    </a:lnB>
                    <a:solidFill>
                      <a:schemeClr val="bg1"/>
                    </a:solidFill>
                  </a:tcPr>
                </a:tc>
                <a:tc>
                  <a:txBody>
                    <a:bodyPr/>
                    <a:lstStyle/>
                    <a:p>
                      <a:pPr algn="ctr"/>
                      <a:r>
                        <a:rPr kumimoji="1" lang="ja-JP" altLang="en-US" sz="1000" b="0" dirty="0">
                          <a:solidFill>
                            <a:schemeClr val="tx1"/>
                          </a:solidFill>
                          <a:latin typeface="+mn-ea"/>
                          <a:ea typeface="+mn-ea"/>
                        </a:rPr>
                        <a:t>対応可</a:t>
                      </a:r>
                    </a:p>
                  </a:txBody>
                  <a:tcPr marL="36000" marR="36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algn="ctr"/>
                      <a:r>
                        <a:rPr kumimoji="1" lang="ja-JP" altLang="en-US" sz="1000" b="0" dirty="0">
                          <a:solidFill>
                            <a:schemeClr val="tx1"/>
                          </a:solidFill>
                          <a:latin typeface="+mn-ea"/>
                          <a:ea typeface="+mn-ea"/>
                        </a:rPr>
                        <a:t>対応可</a:t>
                      </a:r>
                    </a:p>
                  </a:txBody>
                  <a:tcPr marL="36000" marR="36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lumMod val="90000"/>
                        <a:alpha val="70000"/>
                      </a:schemeClr>
                    </a:solidFill>
                  </a:tcPr>
                </a:tc>
                <a:tc>
                  <a:txBody>
                    <a:bodyPr/>
                    <a:lstStyle/>
                    <a:p>
                      <a:pPr algn="ctr"/>
                      <a:r>
                        <a:rPr kumimoji="1" lang="ja-JP" altLang="en-US" sz="1000" b="0" dirty="0">
                          <a:solidFill>
                            <a:schemeClr val="tx1"/>
                          </a:solidFill>
                          <a:latin typeface="+mn-ea"/>
                          <a:ea typeface="+mn-ea"/>
                        </a:rPr>
                        <a:t>対応可</a:t>
                      </a:r>
                      <a:endParaRPr kumimoji="1" lang="en-US" altLang="ja-JP" sz="900" b="0" dirty="0">
                        <a:solidFill>
                          <a:schemeClr val="tx1"/>
                        </a:solidFill>
                        <a:latin typeface="+mn-ea"/>
                        <a:ea typeface="+mn-ea"/>
                      </a:endParaRPr>
                    </a:p>
                  </a:txBody>
                  <a:tcPr marL="216000" marR="180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alpha val="70000"/>
                      </a:schemeClr>
                    </a:solidFill>
                  </a:tcPr>
                </a:tc>
                <a:extLst>
                  <a:ext uri="{0D108BD9-81ED-4DB2-BD59-A6C34878D82A}">
                    <a16:rowId xmlns:a16="http://schemas.microsoft.com/office/drawing/2014/main" val="10008"/>
                  </a:ext>
                </a:extLst>
              </a:tr>
              <a:tr h="475418">
                <a:tc>
                  <a:txBody>
                    <a:bodyPr/>
                    <a:lstStyle/>
                    <a:p>
                      <a:pPr marL="36000" marR="0" indent="0" algn="ctr" defTabSz="914400" eaLnBrk="1" fontAlgn="auto"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mn-ea"/>
                          <a:ea typeface="+mn-ea"/>
                        </a:rPr>
                        <a:t>PR</a:t>
                      </a:r>
                      <a:r>
                        <a:rPr kumimoji="1" lang="ja-JP" altLang="en-US" sz="900" b="1" dirty="0">
                          <a:solidFill>
                            <a:schemeClr val="tx1"/>
                          </a:solidFill>
                          <a:latin typeface="+mn-ea"/>
                          <a:ea typeface="+mn-ea"/>
                        </a:rPr>
                        <a:t>表記</a:t>
                      </a:r>
                    </a:p>
                  </a:txBody>
                  <a:tcPr marL="36000" marR="36000" marT="36000" marB="36000" anchor="ctr">
                    <a:lnT w="12700" cap="flat" cmpd="sng" algn="ctr">
                      <a:solidFill>
                        <a:srgbClr val="3BD4EC"/>
                      </a:solidFill>
                      <a:prstDash val="solid"/>
                      <a:round/>
                      <a:headEnd type="none" w="med" len="med"/>
                      <a:tailEnd type="none" w="med" len="med"/>
                    </a:lnT>
                    <a:lnB w="12700" cap="flat" cmpd="sng" algn="ctr">
                      <a:solidFill>
                        <a:srgbClr val="3BD4EC"/>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kumimoji="1" lang="sk-SK" altLang="ja-JP" sz="1000" b="0" dirty="0">
                          <a:solidFill>
                            <a:schemeClr val="tx1"/>
                          </a:solidFill>
                          <a:latin typeface="+mn-ea"/>
                          <a:ea typeface="+mn-ea"/>
                        </a:rPr>
                        <a:t>PR by </a:t>
                      </a:r>
                      <a:r>
                        <a:rPr kumimoji="1" lang="ja-JP" altLang="sk-SK" sz="1000" b="0" dirty="0">
                          <a:solidFill>
                            <a:schemeClr val="tx1"/>
                          </a:solidFill>
                          <a:latin typeface="+mn-ea"/>
                          <a:ea typeface="+mn-ea"/>
                        </a:rPr>
                        <a:t>企業名</a:t>
                      </a:r>
                      <a:endParaRPr kumimoji="1" lang="ja-JP" altLang="en-US" sz="1000" b="0" dirty="0">
                        <a:solidFill>
                          <a:schemeClr val="tx1"/>
                        </a:solidFill>
                        <a:latin typeface="+mn-ea"/>
                        <a:ea typeface="+mn-ea"/>
                      </a:endParaRPr>
                    </a:p>
                  </a:txBody>
                  <a:tcPr marL="36000" marR="36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kumimoji="1" lang="sk-SK" altLang="ja-JP" sz="1000" b="0" dirty="0">
                          <a:solidFill>
                            <a:schemeClr val="tx1"/>
                          </a:solidFill>
                          <a:latin typeface="+mn-ea"/>
                          <a:ea typeface="+mn-ea"/>
                        </a:rPr>
                        <a:t>PR by </a:t>
                      </a:r>
                      <a:r>
                        <a:rPr kumimoji="1" lang="ja-JP" altLang="sk-SK" sz="1000" b="0" dirty="0">
                          <a:solidFill>
                            <a:schemeClr val="tx1"/>
                          </a:solidFill>
                          <a:latin typeface="+mn-ea"/>
                          <a:ea typeface="+mn-ea"/>
                        </a:rPr>
                        <a:t>企業名</a:t>
                      </a:r>
                      <a:endParaRPr kumimoji="1" lang="ja-JP" altLang="en-US" sz="1000" b="0" dirty="0">
                        <a:solidFill>
                          <a:schemeClr val="tx1"/>
                        </a:solidFill>
                        <a:latin typeface="+mn-ea"/>
                        <a:ea typeface="+mn-ea"/>
                      </a:endParaRPr>
                    </a:p>
                  </a:txBody>
                  <a:tcPr marL="36000" marR="36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90000"/>
                        <a:alpha val="70000"/>
                      </a:schemeClr>
                    </a:solidFill>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n-ea"/>
                          <a:ea typeface="+mn-ea"/>
                        </a:rPr>
                        <a:t>カテゴリー全体は、</a:t>
                      </a:r>
                      <a:r>
                        <a:rPr lang="en-US" altLang="ja-JP" sz="900" spc="10" dirty="0">
                          <a:latin typeface="+mn-ea"/>
                          <a:ea typeface="+mn-ea"/>
                          <a:cs typeface="游ゴシック体 ボールド"/>
                        </a:rPr>
                        <a:t>Presented</a:t>
                      </a:r>
                      <a:r>
                        <a:rPr lang="en" altLang="ja-JP" sz="900" spc="10" dirty="0">
                          <a:latin typeface="+mn-ea"/>
                          <a:ea typeface="+mn-ea"/>
                          <a:cs typeface="游ゴシック体 ボールド"/>
                        </a:rPr>
                        <a:t> by</a:t>
                      </a:r>
                      <a:r>
                        <a:rPr lang="ja-JP" altLang="en-US" sz="900" spc="10" dirty="0">
                          <a:latin typeface="+mn-ea"/>
                          <a:ea typeface="+mn-ea"/>
                          <a:cs typeface="游ゴシック体 ボールド"/>
                        </a:rPr>
                        <a:t>企業名</a:t>
                      </a:r>
                      <a:endParaRPr kumimoji="1" lang="en-US" altLang="ja-JP" sz="900" b="0" dirty="0">
                        <a:solidFill>
                          <a:schemeClr val="tx1"/>
                        </a:solidFill>
                        <a:latin typeface="+mn-ea"/>
                        <a:ea typeface="+mn-ea"/>
                      </a:endParaRPr>
                    </a:p>
                    <a:p>
                      <a:pPr marL="0" marR="0" indent="0" algn="l" defTabSz="914400" eaLnBrk="1" fontAlgn="auto" latinLnBrk="0" hangingPunct="1">
                        <a:lnSpc>
                          <a:spcPct val="100000"/>
                        </a:lnSpc>
                        <a:spcBef>
                          <a:spcPts val="0"/>
                        </a:spcBef>
                        <a:spcAft>
                          <a:spcPts val="0"/>
                        </a:spcAft>
                        <a:buClrTx/>
                        <a:buSzTx/>
                        <a:buFontTx/>
                        <a:buNone/>
                        <a:tabLst/>
                        <a:defRPr/>
                      </a:pPr>
                      <a:r>
                        <a:rPr kumimoji="1" lang="en" altLang="ja-JP" sz="900" b="0" dirty="0">
                          <a:solidFill>
                            <a:schemeClr val="tx1"/>
                          </a:solidFill>
                          <a:latin typeface="+mn-ea"/>
                          <a:ea typeface="+mn-ea"/>
                        </a:rPr>
                        <a:t>PR</a:t>
                      </a:r>
                      <a:r>
                        <a:rPr kumimoji="1" lang="ja-JP" altLang="en-US" sz="900" b="0" dirty="0">
                          <a:solidFill>
                            <a:schemeClr val="tx1"/>
                          </a:solidFill>
                          <a:latin typeface="+mn-ea"/>
                          <a:ea typeface="+mn-ea"/>
                        </a:rPr>
                        <a:t>コンテンツの⼀記事は</a:t>
                      </a:r>
                      <a:r>
                        <a:rPr kumimoji="1" lang="en" altLang="ja-JP" sz="900" b="0" dirty="0">
                          <a:solidFill>
                            <a:schemeClr val="tx1"/>
                          </a:solidFill>
                          <a:latin typeface="+mn-ea"/>
                          <a:ea typeface="+mn-ea"/>
                        </a:rPr>
                        <a:t>PR by </a:t>
                      </a:r>
                      <a:r>
                        <a:rPr kumimoji="1" lang="ja-JP" altLang="en-US" sz="900" b="0" dirty="0">
                          <a:solidFill>
                            <a:schemeClr val="tx1"/>
                          </a:solidFill>
                          <a:latin typeface="+mn-ea"/>
                          <a:ea typeface="+mn-ea"/>
                        </a:rPr>
                        <a:t>企業名</a:t>
                      </a:r>
                    </a:p>
                  </a:txBody>
                  <a:tcPr marL="216000" marR="180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alpha val="70000"/>
                      </a:schemeClr>
                    </a:solidFill>
                  </a:tcPr>
                </a:tc>
                <a:extLst>
                  <a:ext uri="{0D108BD9-81ED-4DB2-BD59-A6C34878D82A}">
                    <a16:rowId xmlns:a16="http://schemas.microsoft.com/office/drawing/2014/main" val="10009"/>
                  </a:ext>
                </a:extLst>
              </a:tr>
              <a:tr h="371585">
                <a:tc>
                  <a:txBody>
                    <a:bodyPr/>
                    <a:lstStyle/>
                    <a:p>
                      <a:pPr marL="36000" algn="ctr"/>
                      <a:r>
                        <a:rPr kumimoji="1" lang="ja-JP" altLang="en-US" sz="900" b="1" dirty="0">
                          <a:solidFill>
                            <a:schemeClr val="tx1"/>
                          </a:solidFill>
                          <a:latin typeface="+mn-ea"/>
                          <a:ea typeface="+mn-ea"/>
                        </a:rPr>
                        <a:t>制作費</a:t>
                      </a:r>
                    </a:p>
                  </a:txBody>
                  <a:tcPr marL="36000" marR="36000" marT="36000" marB="36000" anchor="ctr">
                    <a:lnT w="12700">
                      <a:solidFill>
                        <a:srgbClr val="3BD4EC"/>
                      </a:solidFill>
                      <a:prstDash val="solid"/>
                    </a:lnT>
                    <a:lnB w="12700" cap="flat" cmpd="sng" algn="ctr">
                      <a:solidFill>
                        <a:srgbClr val="3BD4EC"/>
                      </a:solidFill>
                      <a:prstDash val="solid"/>
                      <a:round/>
                      <a:headEnd type="none" w="med" len="med"/>
                      <a:tailEnd type="none" w="med" len="med"/>
                    </a:lnB>
                    <a:solidFill>
                      <a:schemeClr val="bg1"/>
                    </a:solidFill>
                  </a:tcPr>
                </a:tc>
                <a:tc>
                  <a:txBody>
                    <a:bodyPr/>
                    <a:lstStyle/>
                    <a:p>
                      <a:pPr algn="ctr"/>
                      <a:r>
                        <a:rPr kumimoji="1" lang="ja-JP" altLang="en-US" sz="1050" b="1" dirty="0">
                          <a:solidFill>
                            <a:schemeClr val="tx1"/>
                          </a:solidFill>
                          <a:latin typeface="+mn-ea"/>
                          <a:ea typeface="+mn-ea"/>
                        </a:rPr>
                        <a:t>基本　</a:t>
                      </a:r>
                      <a:r>
                        <a:rPr kumimoji="1" lang="en-US" altLang="ja-JP" sz="1050" b="1" dirty="0">
                          <a:solidFill>
                            <a:schemeClr val="tx1"/>
                          </a:solidFill>
                          <a:latin typeface="+mn-ea"/>
                          <a:ea typeface="+mn-ea"/>
                        </a:rPr>
                        <a:t>N20</a:t>
                      </a:r>
                      <a:r>
                        <a:rPr kumimoji="1" lang="ja-JP" altLang="en-US" sz="1050" b="1" dirty="0">
                          <a:solidFill>
                            <a:schemeClr val="tx1"/>
                          </a:solidFill>
                          <a:latin typeface="+mn-ea"/>
                          <a:ea typeface="+mn-ea"/>
                        </a:rPr>
                        <a:t>万円</a:t>
                      </a:r>
                    </a:p>
                  </a:txBody>
                  <a:tcPr marL="36000" marR="36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algn="ctr"/>
                      <a:r>
                        <a:rPr kumimoji="1" lang="ja-JP" altLang="en-US" sz="1050" b="1" dirty="0">
                          <a:solidFill>
                            <a:schemeClr val="tx1"/>
                          </a:solidFill>
                          <a:latin typeface="+mn-ea"/>
                          <a:ea typeface="+mn-ea"/>
                        </a:rPr>
                        <a:t>基本　</a:t>
                      </a:r>
                      <a:r>
                        <a:rPr kumimoji="1" lang="en-US" altLang="ja-JP" sz="1050" b="1" dirty="0">
                          <a:solidFill>
                            <a:schemeClr val="tx1"/>
                          </a:solidFill>
                          <a:latin typeface="+mn-ea"/>
                          <a:ea typeface="+mn-ea"/>
                        </a:rPr>
                        <a:t>N50</a:t>
                      </a:r>
                      <a:r>
                        <a:rPr kumimoji="1" lang="ja-JP" altLang="en-US" sz="1050" b="1" dirty="0">
                          <a:solidFill>
                            <a:schemeClr val="tx1"/>
                          </a:solidFill>
                          <a:latin typeface="+mn-ea"/>
                          <a:ea typeface="+mn-ea"/>
                        </a:rPr>
                        <a:t>万円</a:t>
                      </a:r>
                    </a:p>
                  </a:txBody>
                  <a:tcPr marL="36000" marR="36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lumMod val="90000"/>
                        <a:alpha val="70000"/>
                      </a:schemeClr>
                    </a:solidFill>
                  </a:tcPr>
                </a:tc>
                <a:tc>
                  <a:txBody>
                    <a:bodyPr/>
                    <a:lstStyle/>
                    <a:p>
                      <a:pPr algn="ctr"/>
                      <a:r>
                        <a:rPr kumimoji="1" lang="en-US" altLang="ja-JP" sz="1000" b="1" dirty="0">
                          <a:solidFill>
                            <a:schemeClr val="tx1"/>
                          </a:solidFill>
                          <a:latin typeface="+mn-ea"/>
                          <a:ea typeface="+mn-ea"/>
                        </a:rPr>
                        <a:t>3</a:t>
                      </a:r>
                      <a:r>
                        <a:rPr kumimoji="1" lang="ja-JP" altLang="en-US" sz="1000" b="1" dirty="0">
                          <a:solidFill>
                            <a:schemeClr val="tx1"/>
                          </a:solidFill>
                          <a:latin typeface="+mn-ea"/>
                          <a:ea typeface="+mn-ea"/>
                        </a:rPr>
                        <a:t>カ月プラン　</a:t>
                      </a:r>
                      <a:r>
                        <a:rPr kumimoji="1" lang="en-US" altLang="ja-JP" sz="1000" b="1" dirty="0">
                          <a:solidFill>
                            <a:schemeClr val="tx1"/>
                          </a:solidFill>
                          <a:latin typeface="+mn-ea"/>
                          <a:ea typeface="+mn-ea"/>
                        </a:rPr>
                        <a:t>N100</a:t>
                      </a:r>
                      <a:r>
                        <a:rPr kumimoji="1" lang="ja-JP" altLang="en-US" sz="1000" b="1" dirty="0">
                          <a:solidFill>
                            <a:schemeClr val="tx1"/>
                          </a:solidFill>
                          <a:latin typeface="+mn-ea"/>
                          <a:ea typeface="+mn-ea"/>
                        </a:rPr>
                        <a:t>万円</a:t>
                      </a:r>
                      <a:endParaRPr kumimoji="1" lang="en-US" altLang="ja-JP" sz="1000" b="1" dirty="0">
                        <a:solidFill>
                          <a:schemeClr val="tx1"/>
                        </a:solidFill>
                        <a:latin typeface="+mn-ea"/>
                        <a:ea typeface="+mn-ea"/>
                      </a:endParaRPr>
                    </a:p>
                    <a:p>
                      <a:pPr algn="ctr"/>
                      <a:r>
                        <a:rPr kumimoji="1" lang="en-US" altLang="ja-JP" sz="1000" b="1" dirty="0">
                          <a:solidFill>
                            <a:schemeClr val="tx1"/>
                          </a:solidFill>
                          <a:latin typeface="+mn-ea"/>
                          <a:ea typeface="+mn-ea"/>
                        </a:rPr>
                        <a:t>6</a:t>
                      </a:r>
                      <a:r>
                        <a:rPr kumimoji="1" lang="ja-JP" altLang="en-US" sz="1000" b="1" dirty="0">
                          <a:solidFill>
                            <a:schemeClr val="tx1"/>
                          </a:solidFill>
                          <a:latin typeface="+mn-ea"/>
                          <a:ea typeface="+mn-ea"/>
                        </a:rPr>
                        <a:t>カ月プラン　</a:t>
                      </a:r>
                      <a:r>
                        <a:rPr kumimoji="1" lang="en" altLang="ja-JP" sz="1000" b="1" dirty="0">
                          <a:solidFill>
                            <a:schemeClr val="tx1"/>
                          </a:solidFill>
                          <a:latin typeface="+mn-ea"/>
                          <a:ea typeface="+mn-ea"/>
                        </a:rPr>
                        <a:t>N200</a:t>
                      </a:r>
                      <a:r>
                        <a:rPr kumimoji="1" lang="ja-JP" altLang="en-US" sz="1000" b="1" dirty="0">
                          <a:solidFill>
                            <a:schemeClr val="tx1"/>
                          </a:solidFill>
                          <a:latin typeface="+mn-ea"/>
                          <a:ea typeface="+mn-ea"/>
                        </a:rPr>
                        <a:t>万円</a:t>
                      </a:r>
                      <a:endParaRPr kumimoji="1" lang="en-US" altLang="ja-JP" sz="1000" b="1" dirty="0">
                        <a:solidFill>
                          <a:schemeClr val="tx1"/>
                        </a:solidFill>
                        <a:latin typeface="+mn-ea"/>
                        <a:ea typeface="+mn-ea"/>
                      </a:endParaRPr>
                    </a:p>
                  </a:txBody>
                  <a:tcPr marL="216000" marR="180000" marT="36000" marB="3600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4">
                        <a:alpha val="70000"/>
                      </a:schemeClr>
                    </a:solidFill>
                  </a:tcPr>
                </a:tc>
                <a:extLst>
                  <a:ext uri="{0D108BD9-81ED-4DB2-BD59-A6C34878D82A}">
                    <a16:rowId xmlns:a16="http://schemas.microsoft.com/office/drawing/2014/main" val="10010"/>
                  </a:ext>
                </a:extLst>
              </a:tr>
            </a:tbl>
          </a:graphicData>
        </a:graphic>
      </p:graphicFrame>
      <p:sp>
        <p:nvSpPr>
          <p:cNvPr id="26" name="object 7"/>
          <p:cNvSpPr txBox="1">
            <a:spLocks/>
          </p:cNvSpPr>
          <p:nvPr/>
        </p:nvSpPr>
        <p:spPr>
          <a:xfrm>
            <a:off x="8258340" y="5688940"/>
            <a:ext cx="2984372" cy="518732"/>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spcBef>
                <a:spcPts val="105"/>
              </a:spcBef>
              <a:defRPr/>
            </a:pPr>
            <a:r>
              <a:rPr lang="en-US" altLang="ja-JP" sz="800" dirty="0">
                <a:solidFill>
                  <a:schemeClr val="accent1">
                    <a:lumMod val="75000"/>
                  </a:schemeClr>
                </a:solidFill>
                <a:latin typeface="游ゴシック" panose="020B0400000000000000" pitchFamily="50" charset="-128"/>
                <a:ea typeface="游ゴシック" panose="020B0400000000000000" pitchFamily="50" charset="-128"/>
              </a:rPr>
              <a:t>※₁  </a:t>
            </a:r>
            <a:r>
              <a:rPr lang="ja-JP" altLang="en-US" sz="800" dirty="0">
                <a:latin typeface="游ゴシック" panose="020B0400000000000000" pitchFamily="50" charset="-128"/>
                <a:ea typeface="游ゴシック" panose="020B0400000000000000" pitchFamily="50" charset="-128"/>
              </a:rPr>
              <a:t>編集コンテンツについては、カテゴリーテーマに合わせて「</a:t>
            </a:r>
            <a:r>
              <a:rPr lang="en" altLang="ja-JP" sz="800" dirty="0" err="1">
                <a:latin typeface="游ゴシック" panose="020B0400000000000000" pitchFamily="50" charset="-128"/>
                <a:ea typeface="游ゴシック" panose="020B0400000000000000" pitchFamily="50" charset="-128"/>
              </a:rPr>
              <a:t>withnews</a:t>
            </a:r>
            <a:r>
              <a:rPr lang="ja-JP" altLang="en"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編集部責任のもと制作します。</a:t>
            </a:r>
          </a:p>
          <a:p>
            <a:pPr marL="12700">
              <a:spcBef>
                <a:spcPts val="105"/>
              </a:spcBef>
              <a:defRPr/>
            </a:pPr>
            <a:r>
              <a:rPr lang="en-US" altLang="ja-JP" sz="800" dirty="0">
                <a:solidFill>
                  <a:schemeClr val="accent1">
                    <a:lumMod val="75000"/>
                  </a:schemeClr>
                </a:solidFill>
                <a:latin typeface="游ゴシック" panose="020B0400000000000000" pitchFamily="50" charset="-128"/>
                <a:ea typeface="游ゴシック" panose="020B0400000000000000" pitchFamily="50" charset="-128"/>
              </a:rPr>
              <a:t>※₂  </a:t>
            </a:r>
            <a:r>
              <a:rPr lang="en" altLang="ja-JP" sz="800" dirty="0">
                <a:latin typeface="游ゴシック" panose="020B0400000000000000" pitchFamily="50" charset="-128"/>
                <a:ea typeface="游ゴシック" panose="020B0400000000000000" pitchFamily="50" charset="-128"/>
              </a:rPr>
              <a:t>PR</a:t>
            </a:r>
            <a:r>
              <a:rPr lang="ja-JP" altLang="en-US" sz="800" dirty="0">
                <a:latin typeface="游ゴシック" panose="020B0400000000000000" pitchFamily="50" charset="-128"/>
                <a:ea typeface="游ゴシック" panose="020B0400000000000000" pitchFamily="50" charset="-128"/>
              </a:rPr>
              <a:t>コンテンツについては、クライアントと一緒に制作し、内容確認や修正は広告審査の範囲内で可能です。</a:t>
            </a:r>
          </a:p>
        </p:txBody>
      </p:sp>
      <p:sp>
        <p:nvSpPr>
          <p:cNvPr id="34" name="object 7">
            <a:extLst>
              <a:ext uri="{FF2B5EF4-FFF2-40B4-BE49-F238E27FC236}">
                <a16:creationId xmlns:a16="http://schemas.microsoft.com/office/drawing/2014/main" id="{6DC1AC94-1A67-274E-B2E5-43C9FB23CAA2}"/>
              </a:ext>
            </a:extLst>
          </p:cNvPr>
          <p:cNvSpPr txBox="1">
            <a:spLocks/>
          </p:cNvSpPr>
          <p:nvPr/>
        </p:nvSpPr>
        <p:spPr>
          <a:xfrm>
            <a:off x="6424793" y="938084"/>
            <a:ext cx="5037547" cy="151965"/>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lgn="r">
              <a:spcBef>
                <a:spcPts val="105"/>
              </a:spcBef>
              <a:defRPr/>
            </a:pP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プラン詳細やこれ以外の細かい確認事項は、後述の各プランの説明ページをご覧ください。</a:t>
            </a:r>
            <a:endParaRPr lang="en-US" altLang="ja-JP" sz="900" dirty="0">
              <a:latin typeface="游ゴシック" panose="020B0400000000000000" pitchFamily="50" charset="-128"/>
              <a:ea typeface="游ゴシック" panose="020B0400000000000000" pitchFamily="50" charset="-128"/>
            </a:endParaRPr>
          </a:p>
        </p:txBody>
      </p:sp>
      <p:pic>
        <p:nvPicPr>
          <p:cNvPr id="36" name="図 35">
            <a:extLst>
              <a:ext uri="{FF2B5EF4-FFF2-40B4-BE49-F238E27FC236}">
                <a16:creationId xmlns:a16="http://schemas.microsoft.com/office/drawing/2014/main" id="{18859ACA-173E-D74E-90DF-E8B756E108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0138" y="257589"/>
            <a:ext cx="1697973" cy="346002"/>
          </a:xfrm>
          <a:prstGeom prst="rect">
            <a:avLst/>
          </a:prstGeom>
        </p:spPr>
      </p:pic>
      <p:grpSp>
        <p:nvGrpSpPr>
          <p:cNvPr id="10" name="グループ化 9">
            <a:extLst>
              <a:ext uri="{FF2B5EF4-FFF2-40B4-BE49-F238E27FC236}">
                <a16:creationId xmlns:a16="http://schemas.microsoft.com/office/drawing/2014/main" id="{14A37ECE-8D13-B17C-9F18-E193E6DB9275}"/>
              </a:ext>
            </a:extLst>
          </p:cNvPr>
          <p:cNvGrpSpPr/>
          <p:nvPr/>
        </p:nvGrpSpPr>
        <p:grpSpPr>
          <a:xfrm>
            <a:off x="8429135" y="3141497"/>
            <a:ext cx="2862410" cy="1329277"/>
            <a:chOff x="8605941" y="4458270"/>
            <a:chExt cx="1608813" cy="747118"/>
          </a:xfrm>
        </p:grpSpPr>
        <p:grpSp>
          <p:nvGrpSpPr>
            <p:cNvPr id="3" name="グループ化 2">
              <a:extLst>
                <a:ext uri="{FF2B5EF4-FFF2-40B4-BE49-F238E27FC236}">
                  <a16:creationId xmlns:a16="http://schemas.microsoft.com/office/drawing/2014/main" id="{AC7DA226-5A8B-4C4C-A424-4A5F16E59E1C}"/>
                </a:ext>
              </a:extLst>
            </p:cNvPr>
            <p:cNvGrpSpPr/>
            <p:nvPr/>
          </p:nvGrpSpPr>
          <p:grpSpPr>
            <a:xfrm>
              <a:off x="8915197" y="4458270"/>
              <a:ext cx="1299557" cy="747118"/>
              <a:chOff x="7116374" y="5733299"/>
              <a:chExt cx="1372438" cy="789017"/>
            </a:xfrm>
          </p:grpSpPr>
          <p:sp>
            <p:nvSpPr>
              <p:cNvPr id="15" name="object 6"/>
              <p:cNvSpPr>
                <a:spLocks noChangeAspect="1"/>
              </p:cNvSpPr>
              <p:nvPr/>
            </p:nvSpPr>
            <p:spPr>
              <a:xfrm>
                <a:off x="7116374" y="5733299"/>
                <a:ext cx="1372438" cy="78901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6" name="object 7"/>
              <p:cNvSpPr>
                <a:spLocks noChangeAspect="1"/>
              </p:cNvSpPr>
              <p:nvPr/>
            </p:nvSpPr>
            <p:spPr>
              <a:xfrm>
                <a:off x="7285107" y="5788017"/>
                <a:ext cx="1038604" cy="6379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正方形/長方形 8">
                <a:extLst>
                  <a:ext uri="{FF2B5EF4-FFF2-40B4-BE49-F238E27FC236}">
                    <a16:creationId xmlns:a16="http://schemas.microsoft.com/office/drawing/2014/main" id="{BDF14D63-9FC9-874D-AB02-60DC83088CDC}"/>
                  </a:ext>
                </a:extLst>
              </p:cNvPr>
              <p:cNvSpPr/>
              <p:nvPr/>
            </p:nvSpPr>
            <p:spPr>
              <a:xfrm>
                <a:off x="7955411" y="6155574"/>
                <a:ext cx="234950" cy="164343"/>
              </a:xfrm>
              <a:prstGeom prst="rect">
                <a:avLst/>
              </a:prstGeom>
              <a:solidFill>
                <a:srgbClr val="F7B738"/>
              </a:solidFill>
            </p:spPr>
            <p:txBody>
              <a:bodyPr wrap="square" lIns="0" tIns="0" rIns="0" bIns="0" rtlCol="0" anchor="ctr"/>
              <a:lstStyle/>
              <a:p>
                <a:pPr algn="ctr"/>
                <a:endParaRPr lang="ja-JP" altLang="en-US">
                  <a:solidFill>
                    <a:srgbClr val="15A8D9"/>
                  </a:solidFill>
                </a:endParaRPr>
              </a:p>
            </p:txBody>
          </p:sp>
          <p:sp>
            <p:nvSpPr>
              <p:cNvPr id="31" name="object 7">
                <a:extLst>
                  <a:ext uri="{FF2B5EF4-FFF2-40B4-BE49-F238E27FC236}">
                    <a16:creationId xmlns:a16="http://schemas.microsoft.com/office/drawing/2014/main" id="{7B7DCA32-E78E-C647-A542-97EDA71B392C}"/>
                  </a:ext>
                </a:extLst>
              </p:cNvPr>
              <p:cNvSpPr txBox="1">
                <a:spLocks/>
              </p:cNvSpPr>
              <p:nvPr/>
            </p:nvSpPr>
            <p:spPr>
              <a:xfrm>
                <a:off x="7947911" y="6190017"/>
                <a:ext cx="234950" cy="87354"/>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lgn="ctr">
                  <a:spcBef>
                    <a:spcPts val="105"/>
                  </a:spcBef>
                  <a:defRPr/>
                </a:pPr>
                <a:r>
                  <a:rPr lang="en-US" altLang="ja-JP" sz="450" b="1" dirty="0">
                    <a:latin typeface="游ゴシック" panose="020B0400000000000000" pitchFamily="50" charset="-128"/>
                    <a:ea typeface="游ゴシック" panose="020B0400000000000000" pitchFamily="50" charset="-128"/>
                  </a:rPr>
                  <a:t>banner</a:t>
                </a:r>
                <a:endParaRPr lang="ja-JP" altLang="en-US" sz="450" b="1">
                  <a:latin typeface="游ゴシック" panose="020B0400000000000000" pitchFamily="50" charset="-128"/>
                  <a:ea typeface="游ゴシック" panose="020B0400000000000000" pitchFamily="50" charset="-128"/>
                </a:endParaRPr>
              </a:p>
            </p:txBody>
          </p:sp>
        </p:grpSp>
        <p:grpSp>
          <p:nvGrpSpPr>
            <p:cNvPr id="11" name="グループ化 10">
              <a:extLst>
                <a:ext uri="{FF2B5EF4-FFF2-40B4-BE49-F238E27FC236}">
                  <a16:creationId xmlns:a16="http://schemas.microsoft.com/office/drawing/2014/main" id="{AC87C0A7-2159-0C48-9997-62376473D696}"/>
                </a:ext>
              </a:extLst>
            </p:cNvPr>
            <p:cNvGrpSpPr/>
            <p:nvPr/>
          </p:nvGrpSpPr>
          <p:grpSpPr>
            <a:xfrm>
              <a:off x="8605941" y="4574186"/>
              <a:ext cx="281611" cy="582037"/>
              <a:chOff x="6977782" y="6052416"/>
              <a:chExt cx="281611" cy="582037"/>
            </a:xfrm>
          </p:grpSpPr>
          <p:sp>
            <p:nvSpPr>
              <p:cNvPr id="19" name="object 8"/>
              <p:cNvSpPr/>
              <p:nvPr/>
            </p:nvSpPr>
            <p:spPr>
              <a:xfrm>
                <a:off x="6977782" y="6052416"/>
                <a:ext cx="281611" cy="58203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9"/>
              <p:cNvSpPr/>
              <p:nvPr/>
            </p:nvSpPr>
            <p:spPr>
              <a:xfrm>
                <a:off x="6996650" y="6127927"/>
                <a:ext cx="246868" cy="43925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正方形/長方形 31">
                <a:extLst>
                  <a:ext uri="{FF2B5EF4-FFF2-40B4-BE49-F238E27FC236}">
                    <a16:creationId xmlns:a16="http://schemas.microsoft.com/office/drawing/2014/main" id="{D67F7EEB-E5CF-1444-BEF2-A538AEB8BBCF}"/>
                  </a:ext>
                </a:extLst>
              </p:cNvPr>
              <p:cNvSpPr/>
              <p:nvPr/>
            </p:nvSpPr>
            <p:spPr>
              <a:xfrm>
                <a:off x="6999725" y="6162674"/>
                <a:ext cx="238025" cy="187325"/>
              </a:xfrm>
              <a:prstGeom prst="rect">
                <a:avLst/>
              </a:prstGeom>
              <a:solidFill>
                <a:srgbClr val="F7B738"/>
              </a:solidFill>
            </p:spPr>
            <p:txBody>
              <a:bodyPr wrap="square" lIns="0" tIns="0" rIns="0" bIns="0" rtlCol="0" anchor="ctr"/>
              <a:lstStyle/>
              <a:p>
                <a:pPr algn="ctr"/>
                <a:endParaRPr lang="ja-JP" altLang="en-US">
                  <a:solidFill>
                    <a:srgbClr val="15A8D9"/>
                  </a:solidFill>
                </a:endParaRPr>
              </a:p>
            </p:txBody>
          </p:sp>
          <p:sp>
            <p:nvSpPr>
              <p:cNvPr id="33" name="object 7">
                <a:extLst>
                  <a:ext uri="{FF2B5EF4-FFF2-40B4-BE49-F238E27FC236}">
                    <a16:creationId xmlns:a16="http://schemas.microsoft.com/office/drawing/2014/main" id="{9DCF4BA1-E06D-1946-AFCB-74B21912C86A}"/>
                  </a:ext>
                </a:extLst>
              </p:cNvPr>
              <p:cNvSpPr txBox="1">
                <a:spLocks/>
              </p:cNvSpPr>
              <p:nvPr/>
            </p:nvSpPr>
            <p:spPr>
              <a:xfrm>
                <a:off x="6993375" y="6209818"/>
                <a:ext cx="234950" cy="82715"/>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lgn="ctr">
                  <a:spcBef>
                    <a:spcPts val="105"/>
                  </a:spcBef>
                  <a:defRPr/>
                </a:pPr>
                <a:r>
                  <a:rPr lang="en-US" altLang="ja-JP" sz="450" b="1" dirty="0">
                    <a:latin typeface="游ゴシック" panose="020B0400000000000000" pitchFamily="50" charset="-128"/>
                    <a:ea typeface="游ゴシック" panose="020B0400000000000000" pitchFamily="50" charset="-128"/>
                  </a:rPr>
                  <a:t>banner</a:t>
                </a:r>
                <a:endParaRPr lang="ja-JP" altLang="en-US" sz="450" b="1">
                  <a:latin typeface="游ゴシック" panose="020B0400000000000000" pitchFamily="50" charset="-128"/>
                  <a:ea typeface="游ゴシック" panose="020B0400000000000000" pitchFamily="50" charset="-128"/>
                </a:endParaRPr>
              </a:p>
            </p:txBody>
          </p:sp>
        </p:grpSp>
      </p:grpSp>
      <p:sp>
        <p:nvSpPr>
          <p:cNvPr id="5" name="タイトル 4">
            <a:extLst>
              <a:ext uri="{FF2B5EF4-FFF2-40B4-BE49-F238E27FC236}">
                <a16:creationId xmlns:a16="http://schemas.microsoft.com/office/drawing/2014/main" id="{87A6F24D-4EE8-B469-146B-5DA29518B568}"/>
              </a:ext>
            </a:extLst>
          </p:cNvPr>
          <p:cNvSpPr>
            <a:spLocks noGrp="1"/>
          </p:cNvSpPr>
          <p:nvPr>
            <p:ph type="title"/>
          </p:nvPr>
        </p:nvSpPr>
        <p:spPr>
          <a:xfrm>
            <a:off x="3474719" y="118207"/>
            <a:ext cx="5634111" cy="705758"/>
          </a:xfrm>
        </p:spPr>
        <p:txBody>
          <a:bodyPr/>
          <a:lstStyle/>
          <a:p>
            <a:r>
              <a:rPr lang="ja-JP" altLang="en-US" dirty="0"/>
              <a:t>広告プラン一覧</a:t>
            </a:r>
          </a:p>
        </p:txBody>
      </p:sp>
      <p:graphicFrame>
        <p:nvGraphicFramePr>
          <p:cNvPr id="8" name="object 49">
            <a:extLst>
              <a:ext uri="{FF2B5EF4-FFF2-40B4-BE49-F238E27FC236}">
                <a16:creationId xmlns:a16="http://schemas.microsoft.com/office/drawing/2014/main" id="{B5796F05-5735-9804-E4F6-BB027C7DD438}"/>
              </a:ext>
            </a:extLst>
          </p:cNvPr>
          <p:cNvGraphicFramePr>
            <a:graphicFrameLocks noGrp="1"/>
          </p:cNvGraphicFramePr>
          <p:nvPr>
            <p:extLst>
              <p:ext uri="{D42A27DB-BD31-4B8C-83A1-F6EECF244321}">
                <p14:modId xmlns:p14="http://schemas.microsoft.com/office/powerpoint/2010/main" val="221388569"/>
              </p:ext>
            </p:extLst>
          </p:nvPr>
        </p:nvGraphicFramePr>
        <p:xfrm>
          <a:off x="8258341" y="1541495"/>
          <a:ext cx="3170164" cy="1448886"/>
        </p:xfrm>
        <a:graphic>
          <a:graphicData uri="http://schemas.openxmlformats.org/drawingml/2006/table">
            <a:tbl>
              <a:tblPr firstRow="1" bandRow="1">
                <a:tableStyleId>{2D5ABB26-0587-4C30-8999-92F81FD0307C}</a:tableStyleId>
              </a:tblPr>
              <a:tblGrid>
                <a:gridCol w="1352682">
                  <a:extLst>
                    <a:ext uri="{9D8B030D-6E8A-4147-A177-3AD203B41FA5}">
                      <a16:colId xmlns:a16="http://schemas.microsoft.com/office/drawing/2014/main" val="20001"/>
                    </a:ext>
                  </a:extLst>
                </a:gridCol>
                <a:gridCol w="1817482">
                  <a:extLst>
                    <a:ext uri="{9D8B030D-6E8A-4147-A177-3AD203B41FA5}">
                      <a16:colId xmlns:a16="http://schemas.microsoft.com/office/drawing/2014/main" val="20002"/>
                    </a:ext>
                  </a:extLst>
                </a:gridCol>
              </a:tblGrid>
              <a:tr h="4829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フォトギャラリー </a:t>
                      </a:r>
                      <a:endPar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レクタングル広告</a:t>
                      </a:r>
                      <a:endParaRPr kumimoji="1" lang="ja-JP" altLang="en-US" sz="1800" b="0" i="0" u="none" strike="noStrike" kern="1200" cap="none" spc="0" normalizeH="0" baseline="0" noProof="0" dirty="0">
                        <a:ln>
                          <a:noFill/>
                        </a:ln>
                        <a:solidFill>
                          <a:prstClr val="black"/>
                        </a:solidFill>
                        <a:effectLst/>
                        <a:uLnTx/>
                        <a:uFillTx/>
                        <a:latin typeface="游ゴシック"/>
                        <a:ea typeface="游ゴシック"/>
                        <a:cs typeface="+mn-cs"/>
                      </a:endParaRPr>
                    </a:p>
                  </a:txBody>
                  <a:tcPr marL="36000" marR="36000" marT="36000" marB="36000" anchor="ctr">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marL="126364" marR="0" lvl="0" indent="0" algn="ctr" defTabSz="457200" rtl="0" eaLnBrk="1" fontAlgn="auto" latinLnBrk="0" hangingPunct="1">
                        <a:lnSpc>
                          <a:spcPct val="120000"/>
                        </a:lnSpc>
                        <a:spcBef>
                          <a:spcPts val="1115"/>
                        </a:spcBef>
                        <a:spcAft>
                          <a:spcPts val="0"/>
                        </a:spcAft>
                        <a:buClrTx/>
                        <a:buSzTx/>
                        <a:buFontTx/>
                        <a:buNone/>
                        <a:tabLst/>
                        <a:defRPr/>
                      </a:pP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グロス</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0.5</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円</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/imp</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（税別）　</a:t>
                      </a:r>
                      <a:b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b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※G100</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万円</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税別</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endParaRPr kumimoji="1" lang="ja-JP" altLang="en-US"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endParaRPr>
                    </a:p>
                  </a:txBody>
                  <a:tcPr marL="36000" marR="36000" marT="36000" marB="36000" anchor="ctr">
                    <a:lnB w="12700" cap="flat" cmpd="sng" algn="ctr">
                      <a:solidFill>
                        <a:srgbClr val="FFFFFF"/>
                      </a:solidFill>
                      <a:prstDash val="solid"/>
                      <a:round/>
                      <a:headEnd type="none" w="med" len="med"/>
                      <a:tailEnd type="none" w="med" len="med"/>
                    </a:lnB>
                    <a:solidFill>
                      <a:schemeClr val="accent4">
                        <a:lumMod val="90000"/>
                        <a:alpha val="70000"/>
                      </a:schemeClr>
                    </a:solidFill>
                  </a:tcPr>
                </a:tc>
                <a:extLst>
                  <a:ext uri="{0D108BD9-81ED-4DB2-BD59-A6C34878D82A}">
                    <a16:rowId xmlns:a16="http://schemas.microsoft.com/office/drawing/2014/main" val="10006"/>
                  </a:ext>
                </a:extLst>
              </a:tr>
              <a:tr h="4829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スマホ</a:t>
                      </a: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CPC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レクタングル広告</a:t>
                      </a:r>
                      <a:endParaRPr kumimoji="1" lang="ja-JP" altLang="en-US" sz="1800" b="0" i="0" u="none" strike="noStrike" kern="1200" cap="none" spc="0" normalizeH="0" baseline="0" noProof="0" dirty="0">
                        <a:ln>
                          <a:noFill/>
                        </a:ln>
                        <a:solidFill>
                          <a:prstClr val="black"/>
                        </a:solidFill>
                        <a:effectLst/>
                        <a:uLnTx/>
                        <a:uFillTx/>
                        <a:latin typeface="游ゴシック"/>
                        <a:ea typeface="游ゴシック"/>
                        <a:cs typeface="+mn-cs"/>
                      </a:endParaRPr>
                    </a:p>
                  </a:txBody>
                  <a:tcPr marL="36000" marR="36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marL="126364" marR="0" lvl="0" indent="0" algn="ctr" defTabSz="457200" rtl="0" eaLnBrk="1" fontAlgn="auto" latinLnBrk="0" hangingPunct="1">
                        <a:lnSpc>
                          <a:spcPct val="120000"/>
                        </a:lnSpc>
                        <a:spcBef>
                          <a:spcPts val="1115"/>
                        </a:spcBef>
                        <a:spcAft>
                          <a:spcPts val="0"/>
                        </a:spcAft>
                        <a:buClrTx/>
                        <a:buSzTx/>
                        <a:buFontTx/>
                        <a:buNone/>
                        <a:tabLst/>
                        <a:defRPr/>
                      </a:pP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グロス</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0.3</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円</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/imp</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（税別）　</a:t>
                      </a:r>
                      <a:b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b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※G100</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万円</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税別</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endParaRPr kumimoji="1" lang="ja-JP" altLang="en-US"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endParaRPr>
                    </a:p>
                  </a:txBody>
                  <a:tcPr marL="36000" marR="36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lumMod val="90000"/>
                        <a:alpha val="70000"/>
                      </a:schemeClr>
                    </a:solidFill>
                  </a:tcPr>
                </a:tc>
                <a:extLst>
                  <a:ext uri="{0D108BD9-81ED-4DB2-BD59-A6C34878D82A}">
                    <a16:rowId xmlns:a16="http://schemas.microsoft.com/office/drawing/2014/main" val="10000"/>
                  </a:ext>
                </a:extLst>
              </a:tr>
              <a:tr h="4829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All </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游ゴシック体 ボールド"/>
                        </a:rPr>
                        <a:t>レクタングル </a:t>
                      </a:r>
                    </a:p>
                  </a:txBody>
                  <a:tcPr marL="36000" marR="36000" marT="36000" marB="3600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alpha val="70000"/>
                      </a:schemeClr>
                    </a:solidFill>
                  </a:tcPr>
                </a:tc>
                <a:tc>
                  <a:txBody>
                    <a:bodyPr/>
                    <a:lstStyle/>
                    <a:p>
                      <a:pPr marL="126364" marR="0" lvl="0" indent="0" algn="ctr" defTabSz="457200" rtl="0" eaLnBrk="1" fontAlgn="auto" latinLnBrk="0" hangingPunct="1">
                        <a:lnSpc>
                          <a:spcPct val="120000"/>
                        </a:lnSpc>
                        <a:spcBef>
                          <a:spcPts val="1115"/>
                        </a:spcBef>
                        <a:spcAft>
                          <a:spcPts val="0"/>
                        </a:spcAft>
                        <a:buClrTx/>
                        <a:buSzTx/>
                        <a:buFontTx/>
                        <a:buNone/>
                        <a:tabLst/>
                        <a:defRPr/>
                      </a:pP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G0.25</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円</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/imp</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（税別）　</a:t>
                      </a:r>
                      <a:b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b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※G100</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万円</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税別</a:t>
                      </a:r>
                      <a:r>
                        <a:rPr kumimoji="1" lang="en-US" altLang="ja-JP"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r>
                        <a:rPr kumimoji="1" lang="ja-JP" altLang="en-US" sz="900" b="0" i="0" u="none" strike="noStrike" kern="1200" cap="none" spc="5"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rPr>
                        <a:t>～</a:t>
                      </a:r>
                      <a:endParaRPr kumimoji="1" lang="ja-JP" altLang="en-US"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YuGo-Medium"/>
                      </a:endParaRPr>
                    </a:p>
                  </a:txBody>
                  <a:tcPr marL="36000" marR="36000" marT="36000" marB="36000" anchor="ctr">
                    <a:lnT w="12700" cap="flat" cmpd="sng" algn="ctr">
                      <a:solidFill>
                        <a:srgbClr val="FFFFFF"/>
                      </a:solidFill>
                      <a:prstDash val="solid"/>
                      <a:round/>
                      <a:headEnd type="none" w="med" len="med"/>
                      <a:tailEnd type="none" w="med" len="med"/>
                    </a:lnT>
                    <a:lnB w="12700">
                      <a:solidFill>
                        <a:srgbClr val="FFFFFF"/>
                      </a:solidFill>
                      <a:prstDash val="solid"/>
                    </a:lnB>
                    <a:solidFill>
                      <a:schemeClr val="accent4">
                        <a:lumMod val="90000"/>
                        <a:alpha val="70000"/>
                      </a:schemeClr>
                    </a:solidFill>
                  </a:tcPr>
                </a:tc>
                <a:extLst>
                  <a:ext uri="{0D108BD9-81ED-4DB2-BD59-A6C34878D82A}">
                    <a16:rowId xmlns:a16="http://schemas.microsoft.com/office/drawing/2014/main" val="10001"/>
                  </a:ext>
                </a:extLst>
              </a:tr>
            </a:tbl>
          </a:graphicData>
        </a:graphic>
      </p:graphicFrame>
      <p:sp>
        <p:nvSpPr>
          <p:cNvPr id="2" name="スライド番号プレースホルダー 1">
            <a:extLst>
              <a:ext uri="{FF2B5EF4-FFF2-40B4-BE49-F238E27FC236}">
                <a16:creationId xmlns:a16="http://schemas.microsoft.com/office/drawing/2014/main" id="{7BDBD71B-15DD-2E44-978B-11546B03C7A9}"/>
              </a:ext>
            </a:extLst>
          </p:cNvPr>
          <p:cNvSpPr>
            <a:spLocks noGrp="1"/>
          </p:cNvSpPr>
          <p:nvPr>
            <p:ph type="sldNum" sz="quarter" idx="7"/>
          </p:nvPr>
        </p:nvSpPr>
        <p:spPr/>
        <p:txBody>
          <a:bodyPr/>
          <a:lstStyle/>
          <a:p>
            <a:fld id="{B6F15528-21DE-4FAA-801E-634DDDAF4B2B}" type="slidenum">
              <a:rPr lang="en-US" altLang="ja-JP" smtClean="0"/>
              <a:pPr/>
              <a:t>20</a:t>
            </a:fld>
            <a:endParaRPr lang="en-US" altLang="ja-JP" dirty="0"/>
          </a:p>
        </p:txBody>
      </p:sp>
    </p:spTree>
    <p:extLst>
      <p:ext uri="{BB962C8B-B14F-4D97-AF65-F5344CB8AC3E}">
        <p14:creationId xmlns:p14="http://schemas.microsoft.com/office/powerpoint/2010/main" val="680360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4CF36ED9-2712-E7F3-524F-19D94665C349}"/>
              </a:ext>
            </a:extLst>
          </p:cNvPr>
          <p:cNvGrpSpPr/>
          <p:nvPr/>
        </p:nvGrpSpPr>
        <p:grpSpPr>
          <a:xfrm>
            <a:off x="7596021" y="1482304"/>
            <a:ext cx="3894668" cy="5003800"/>
            <a:chOff x="6350000" y="1581150"/>
            <a:chExt cx="3894668" cy="5003800"/>
          </a:xfrm>
        </p:grpSpPr>
        <p:sp>
          <p:nvSpPr>
            <p:cNvPr id="145" name="正方形/長方形 144"/>
            <p:cNvSpPr/>
            <p:nvPr/>
          </p:nvSpPr>
          <p:spPr>
            <a:xfrm>
              <a:off x="7550152" y="1852464"/>
              <a:ext cx="2686049" cy="4591387"/>
            </a:xfrm>
            <a:prstGeom prst="rect">
              <a:avLst/>
            </a:prstGeom>
            <a:solidFill>
              <a:srgbClr val="DFF6FC"/>
            </a:solidFill>
          </p:spPr>
          <p:txBody>
            <a:bodyPr wrap="square" lIns="0" tIns="0" rIns="0" bIns="0" rtlCol="0" anchor="ctr"/>
            <a:lstStyle/>
            <a:p>
              <a:pPr algn="ctr"/>
              <a:endParaRPr lang="ja-JP" altLang="en-US">
                <a:solidFill>
                  <a:srgbClr val="15A8D9"/>
                </a:solidFill>
                <a:latin typeface="+mn-ea"/>
              </a:endParaRPr>
            </a:p>
          </p:txBody>
        </p:sp>
        <p:sp>
          <p:nvSpPr>
            <p:cNvPr id="146" name="正方形/長方形 145"/>
            <p:cNvSpPr/>
            <p:nvPr/>
          </p:nvSpPr>
          <p:spPr>
            <a:xfrm>
              <a:off x="6358460" y="1852464"/>
              <a:ext cx="1204390" cy="4591387"/>
            </a:xfrm>
            <a:prstGeom prst="rect">
              <a:avLst/>
            </a:prstGeom>
            <a:solidFill>
              <a:srgbClr val="BEEEF7"/>
            </a:solidFill>
          </p:spPr>
          <p:txBody>
            <a:bodyPr wrap="square" lIns="0" tIns="0" rIns="0" bIns="0" rtlCol="0" anchor="ctr"/>
            <a:lstStyle/>
            <a:p>
              <a:pPr algn="ctr"/>
              <a:endParaRPr lang="ja-JP" altLang="en-US">
                <a:solidFill>
                  <a:srgbClr val="15A8D9"/>
                </a:solidFill>
                <a:latin typeface="+mn-ea"/>
              </a:endParaRPr>
            </a:p>
          </p:txBody>
        </p:sp>
        <p:sp>
          <p:nvSpPr>
            <p:cNvPr id="162" name="object 2"/>
            <p:cNvSpPr txBox="1"/>
            <p:nvPr/>
          </p:nvSpPr>
          <p:spPr>
            <a:xfrm>
              <a:off x="7645398" y="1931286"/>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1</a:t>
              </a:r>
              <a:r>
                <a:rPr lang="ja-JP" altLang="en-US" sz="750" spc="10" dirty="0">
                  <a:latin typeface="+mn-ea"/>
                  <a:cs typeface="游ゴシック体 ボールド"/>
                </a:rPr>
                <a:t>万～</a:t>
              </a:r>
              <a:r>
                <a:rPr lang="en-US" altLang="ja-JP" sz="750" spc="10" dirty="0">
                  <a:latin typeface="+mn-ea"/>
                  <a:cs typeface="游ゴシック体 ボールド"/>
                </a:rPr>
                <a:t>2</a:t>
              </a:r>
              <a:r>
                <a:rPr lang="ja-JP" altLang="en-US" sz="750" spc="10" dirty="0">
                  <a:latin typeface="+mn-ea"/>
                  <a:cs typeface="游ゴシック体 ボールド"/>
                </a:rPr>
                <a:t>万</a:t>
              </a:r>
              <a:r>
                <a:rPr lang="en-US" altLang="ja-JP" sz="750" spc="10" dirty="0">
                  <a:latin typeface="+mn-ea"/>
                  <a:cs typeface="游ゴシック体 ボールド"/>
                </a:rPr>
                <a:t>PV</a:t>
              </a:r>
              <a:r>
                <a:rPr lang="ja-JP" altLang="en-US" sz="750" spc="10" dirty="0">
                  <a:latin typeface="+mn-ea"/>
                  <a:cs typeface="游ゴシック体 ボールド"/>
                </a:rPr>
                <a:t>想定</a:t>
              </a:r>
            </a:p>
          </p:txBody>
        </p:sp>
        <p:sp>
          <p:nvSpPr>
            <p:cNvPr id="163" name="object 2"/>
            <p:cNvSpPr txBox="1"/>
            <p:nvPr/>
          </p:nvSpPr>
          <p:spPr>
            <a:xfrm>
              <a:off x="7645398" y="2243381"/>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1</a:t>
              </a:r>
              <a:r>
                <a:rPr lang="ja-JP" altLang="en-US" sz="750" spc="10" dirty="0">
                  <a:latin typeface="+mn-ea"/>
                  <a:cs typeface="游ゴシック体 ボールド"/>
                </a:rPr>
                <a:t>カ月間</a:t>
              </a:r>
            </a:p>
          </p:txBody>
        </p:sp>
        <p:sp>
          <p:nvSpPr>
            <p:cNvPr id="164" name="object 2"/>
            <p:cNvSpPr txBox="1"/>
            <p:nvPr/>
          </p:nvSpPr>
          <p:spPr>
            <a:xfrm>
              <a:off x="7645398" y="2551076"/>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1</a:t>
              </a:r>
              <a:r>
                <a:rPr lang="ja-JP" altLang="en-US" sz="750" spc="10" dirty="0">
                  <a:latin typeface="+mn-ea"/>
                  <a:cs typeface="游ゴシック体 ボールド"/>
                </a:rPr>
                <a:t>本</a:t>
              </a:r>
            </a:p>
          </p:txBody>
        </p:sp>
        <p:sp>
          <p:nvSpPr>
            <p:cNvPr id="165" name="object 2"/>
            <p:cNvSpPr txBox="1"/>
            <p:nvPr/>
          </p:nvSpPr>
          <p:spPr>
            <a:xfrm>
              <a:off x="7645398" y="2854181"/>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ビジネスディレクター</a:t>
              </a:r>
            </a:p>
          </p:txBody>
        </p:sp>
        <p:sp>
          <p:nvSpPr>
            <p:cNvPr id="166" name="object 2"/>
            <p:cNvSpPr txBox="1"/>
            <p:nvPr/>
          </p:nvSpPr>
          <p:spPr>
            <a:xfrm>
              <a:off x="7645396" y="3092486"/>
              <a:ext cx="2534924" cy="265907"/>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スケジュールや企画次第でビジネスディレクターが対応します</a:t>
              </a:r>
            </a:p>
          </p:txBody>
        </p:sp>
        <p:sp>
          <p:nvSpPr>
            <p:cNvPr id="168" name="object 2"/>
            <p:cNvSpPr txBox="1"/>
            <p:nvPr/>
          </p:nvSpPr>
          <p:spPr>
            <a:xfrm>
              <a:off x="7645398" y="3509830"/>
              <a:ext cx="2472267" cy="138949"/>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a:latin typeface="+mn-ea"/>
                  <a:cs typeface="游ゴシック体 ボールド"/>
                </a:rPr>
                <a:t>審査基準の範囲内で修正可能</a:t>
              </a:r>
              <a:endParaRPr lang="ja-JP" altLang="en-US" sz="750" spc="10" dirty="0">
                <a:latin typeface="+mn-ea"/>
                <a:cs typeface="游ゴシック体 ボールド"/>
              </a:endParaRPr>
            </a:p>
          </p:txBody>
        </p:sp>
        <p:sp>
          <p:nvSpPr>
            <p:cNvPr id="169" name="object 2"/>
            <p:cNvSpPr txBox="1"/>
            <p:nvPr/>
          </p:nvSpPr>
          <p:spPr>
            <a:xfrm>
              <a:off x="7645398" y="3812935"/>
              <a:ext cx="2472267" cy="522579"/>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記事・トップページ内でローテーション。誘導枠のクリエイティブ内容は運用状況に応じて調整することもあります。ただし、誘導在庫によっては提携の朝日新聞デジタル等から外部誘導をかけることもあります。</a:t>
              </a:r>
            </a:p>
          </p:txBody>
        </p:sp>
        <p:sp>
          <p:nvSpPr>
            <p:cNvPr id="170" name="object 2"/>
            <p:cNvSpPr txBox="1"/>
            <p:nvPr/>
          </p:nvSpPr>
          <p:spPr>
            <a:xfrm>
              <a:off x="7645398" y="4496914"/>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運用の一環として、ご対応可能です。</a:t>
              </a:r>
            </a:p>
          </p:txBody>
        </p:sp>
        <p:sp>
          <p:nvSpPr>
            <p:cNvPr id="171" name="object 2"/>
            <p:cNvSpPr txBox="1"/>
            <p:nvPr/>
          </p:nvSpPr>
          <p:spPr>
            <a:xfrm>
              <a:off x="7645398" y="4800019"/>
              <a:ext cx="2406653" cy="268663"/>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記事内上部に、「</a:t>
              </a:r>
              <a:r>
                <a:rPr lang="en-US" altLang="ja-JP" sz="750" spc="10" dirty="0">
                  <a:latin typeface="+mn-ea"/>
                  <a:cs typeface="游ゴシック体 ボールド"/>
                </a:rPr>
                <a:t>PR by </a:t>
              </a:r>
              <a:r>
                <a:rPr lang="ja-JP" altLang="en-US" sz="750" spc="10" dirty="0">
                  <a:latin typeface="+mn-ea"/>
                  <a:cs typeface="游ゴシック体 ボールド"/>
                </a:rPr>
                <a:t>企業名」を入れさせていただきます。</a:t>
              </a:r>
            </a:p>
          </p:txBody>
        </p:sp>
        <p:sp>
          <p:nvSpPr>
            <p:cNvPr id="172" name="object 2"/>
            <p:cNvSpPr txBox="1"/>
            <p:nvPr/>
          </p:nvSpPr>
          <p:spPr>
            <a:xfrm>
              <a:off x="7645398" y="5230082"/>
              <a:ext cx="2472267" cy="268663"/>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第三者計測タグの広告該当ページ内の埋め込みは可能ですが、動作保証は行っておりませんのでご容赦ください。</a:t>
              </a:r>
            </a:p>
          </p:txBody>
        </p:sp>
        <p:sp>
          <p:nvSpPr>
            <p:cNvPr id="173" name="object 2"/>
            <p:cNvSpPr txBox="1"/>
            <p:nvPr/>
          </p:nvSpPr>
          <p:spPr>
            <a:xfrm>
              <a:off x="7645398" y="5660145"/>
              <a:ext cx="2472267" cy="268663"/>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SNS</a:t>
              </a:r>
              <a:r>
                <a:rPr lang="ja-JP" altLang="en-US" sz="750" spc="10" dirty="0">
                  <a:latin typeface="+mn-ea"/>
                  <a:cs typeface="游ゴシック体 ボールド"/>
                </a:rPr>
                <a:t>投稿の広告ブーストや外部サイトの誘導枠の買い付けは、基本的には弊社経由となります。</a:t>
              </a:r>
            </a:p>
          </p:txBody>
        </p:sp>
        <p:sp>
          <p:nvSpPr>
            <p:cNvPr id="174" name="object 2"/>
            <p:cNvSpPr txBox="1"/>
            <p:nvPr/>
          </p:nvSpPr>
          <p:spPr>
            <a:xfrm>
              <a:off x="7645398" y="6090200"/>
              <a:ext cx="2472267" cy="268663"/>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制作費基本</a:t>
              </a:r>
              <a:r>
                <a:rPr lang="en-US" altLang="ja-JP" sz="750" spc="10" dirty="0">
                  <a:latin typeface="+mn-ea"/>
                  <a:cs typeface="游ゴシック体 ボールド"/>
                </a:rPr>
                <a:t>N20</a:t>
              </a:r>
              <a:r>
                <a:rPr lang="ja-JP" altLang="en-US" sz="750" spc="10" dirty="0">
                  <a:latin typeface="+mn-ea"/>
                  <a:cs typeface="游ゴシック体 ボールド"/>
                </a:rPr>
                <a:t>万円。ただし取材や著名人インタビューを伴う場合は別途ご相談する場合があります。</a:t>
              </a:r>
            </a:p>
          </p:txBody>
        </p:sp>
        <p:pic>
          <p:nvPicPr>
            <p:cNvPr id="147" name="図 146" descr="money-01-0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3454" y="6041610"/>
              <a:ext cx="399413" cy="402242"/>
            </a:xfrm>
            <a:prstGeom prst="rect">
              <a:avLst/>
            </a:prstGeom>
          </p:spPr>
        </p:pic>
        <p:grpSp>
          <p:nvGrpSpPr>
            <p:cNvPr id="148" name="図形グループ 147"/>
            <p:cNvGrpSpPr/>
            <p:nvPr/>
          </p:nvGrpSpPr>
          <p:grpSpPr>
            <a:xfrm>
              <a:off x="6423250" y="2500161"/>
              <a:ext cx="248483" cy="190501"/>
              <a:chOff x="5029205" y="1854191"/>
              <a:chExt cx="254000" cy="194731"/>
            </a:xfrm>
          </p:grpSpPr>
          <p:pic>
            <p:nvPicPr>
              <p:cNvPr id="149" name="図 148" descr="icon_000091_256.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205" y="1879589"/>
                <a:ext cx="169333" cy="169333"/>
              </a:xfrm>
              <a:prstGeom prst="rect">
                <a:avLst/>
              </a:prstGeom>
            </p:spPr>
          </p:pic>
          <p:pic>
            <p:nvPicPr>
              <p:cNvPr id="150" name="図 149" descr="icon_000091_256.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3872" y="1854191"/>
                <a:ext cx="169333" cy="169333"/>
              </a:xfrm>
              <a:prstGeom prst="rect">
                <a:avLst/>
              </a:prstGeom>
            </p:spPr>
          </p:pic>
        </p:grpSp>
        <p:sp>
          <p:nvSpPr>
            <p:cNvPr id="151" name="object 2"/>
            <p:cNvSpPr txBox="1"/>
            <p:nvPr/>
          </p:nvSpPr>
          <p:spPr>
            <a:xfrm>
              <a:off x="6732040" y="1933208"/>
              <a:ext cx="601133"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想定</a:t>
              </a:r>
              <a:r>
                <a:rPr lang="en-US" altLang="ja-JP" sz="800" b="1" spc="10" dirty="0">
                  <a:solidFill>
                    <a:srgbClr val="15A8D9"/>
                  </a:solidFill>
                  <a:latin typeface="+mn-ea"/>
                  <a:cs typeface="游ゴシック体 ボールド"/>
                </a:rPr>
                <a:t>PV</a:t>
              </a:r>
              <a:r>
                <a:rPr lang="ja-JP" altLang="en-US" sz="800" b="1" spc="10" dirty="0">
                  <a:solidFill>
                    <a:srgbClr val="15A8D9"/>
                  </a:solidFill>
                  <a:latin typeface="+mn-ea"/>
                  <a:cs typeface="游ゴシック体 ボールド"/>
                </a:rPr>
                <a:t>数</a:t>
              </a:r>
              <a:endParaRPr lang="ja-JP" altLang="en-US" sz="800" spc="10" dirty="0">
                <a:latin typeface="+mn-ea"/>
                <a:cs typeface="游ゴシック体 ボールド"/>
              </a:endParaRPr>
            </a:p>
          </p:txBody>
        </p:sp>
        <p:sp>
          <p:nvSpPr>
            <p:cNvPr id="152" name="object 2"/>
            <p:cNvSpPr txBox="1"/>
            <p:nvPr/>
          </p:nvSpPr>
          <p:spPr>
            <a:xfrm>
              <a:off x="6732039" y="2245303"/>
              <a:ext cx="40640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期間</a:t>
              </a:r>
              <a:endParaRPr lang="ja-JP" altLang="en-US" sz="800" spc="10" dirty="0">
                <a:latin typeface="+mn-ea"/>
                <a:cs typeface="游ゴシック体 ボールド"/>
              </a:endParaRPr>
            </a:p>
          </p:txBody>
        </p:sp>
        <p:sp>
          <p:nvSpPr>
            <p:cNvPr id="153" name="object 2"/>
            <p:cNvSpPr txBox="1"/>
            <p:nvPr/>
          </p:nvSpPr>
          <p:spPr>
            <a:xfrm>
              <a:off x="6732039" y="2552998"/>
              <a:ext cx="40640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本数</a:t>
              </a:r>
              <a:endParaRPr lang="ja-JP" altLang="en-US" sz="800" spc="10" dirty="0">
                <a:latin typeface="+mn-ea"/>
                <a:cs typeface="游ゴシック体 ボールド"/>
              </a:endParaRPr>
            </a:p>
          </p:txBody>
        </p:sp>
        <p:sp>
          <p:nvSpPr>
            <p:cNvPr id="154" name="object 2"/>
            <p:cNvSpPr txBox="1"/>
            <p:nvPr/>
          </p:nvSpPr>
          <p:spPr>
            <a:xfrm>
              <a:off x="6732039" y="3509829"/>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記事修正</a:t>
              </a:r>
              <a:endParaRPr lang="ja-JP" altLang="en-US" sz="800" spc="10" dirty="0">
                <a:latin typeface="+mn-ea"/>
                <a:cs typeface="游ゴシック体 ボールド"/>
              </a:endParaRPr>
            </a:p>
          </p:txBody>
        </p:sp>
        <p:sp>
          <p:nvSpPr>
            <p:cNvPr id="155" name="object 2"/>
            <p:cNvSpPr txBox="1"/>
            <p:nvPr/>
          </p:nvSpPr>
          <p:spPr>
            <a:xfrm>
              <a:off x="6732039" y="4864458"/>
              <a:ext cx="490010" cy="139782"/>
            </a:xfrm>
            <a:prstGeom prst="rect">
              <a:avLst/>
            </a:prstGeom>
          </p:spPr>
          <p:txBody>
            <a:bodyPr vert="horz" wrap="square" lIns="0" tIns="16510" rIns="0" bIns="0" rtlCol="0">
              <a:spAutoFit/>
            </a:bodyPr>
            <a:lstStyle/>
            <a:p>
              <a:pPr marL="12700">
                <a:spcBef>
                  <a:spcPts val="130"/>
                </a:spcBef>
              </a:pPr>
              <a:r>
                <a:rPr lang="en-US" altLang="ja-JP" sz="800" b="1" spc="10" dirty="0">
                  <a:solidFill>
                    <a:srgbClr val="15A8D9"/>
                  </a:solidFill>
                  <a:latin typeface="+mn-ea"/>
                  <a:cs typeface="游ゴシック体 ボールド"/>
                </a:rPr>
                <a:t>PR</a:t>
              </a:r>
              <a:r>
                <a:rPr lang="ja-JP" altLang="en-US" sz="800" b="1" spc="10" dirty="0">
                  <a:solidFill>
                    <a:srgbClr val="15A8D9"/>
                  </a:solidFill>
                  <a:latin typeface="+mn-ea"/>
                  <a:cs typeface="游ゴシック体 ボールド"/>
                </a:rPr>
                <a:t>表記</a:t>
              </a:r>
              <a:endParaRPr lang="ja-JP" altLang="en-US" sz="800" spc="10" dirty="0">
                <a:latin typeface="+mn-ea"/>
                <a:cs typeface="游ゴシック体 ボールド"/>
              </a:endParaRPr>
            </a:p>
          </p:txBody>
        </p:sp>
        <p:sp>
          <p:nvSpPr>
            <p:cNvPr id="156" name="object 2"/>
            <p:cNvSpPr txBox="1"/>
            <p:nvPr/>
          </p:nvSpPr>
          <p:spPr>
            <a:xfrm>
              <a:off x="6732040" y="2856103"/>
              <a:ext cx="811754"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ディレクション</a:t>
              </a:r>
              <a:endParaRPr lang="ja-JP" altLang="en-US" sz="800" spc="10" dirty="0">
                <a:latin typeface="+mn-ea"/>
                <a:cs typeface="游ゴシック体 ボールド"/>
              </a:endParaRPr>
            </a:p>
          </p:txBody>
        </p:sp>
        <p:sp>
          <p:nvSpPr>
            <p:cNvPr id="157" name="object 2"/>
            <p:cNvSpPr txBox="1"/>
            <p:nvPr/>
          </p:nvSpPr>
          <p:spPr>
            <a:xfrm>
              <a:off x="6732039" y="3157285"/>
              <a:ext cx="388418"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構成案</a:t>
              </a:r>
              <a:endParaRPr lang="ja-JP" altLang="en-US" sz="800" spc="10" dirty="0">
                <a:latin typeface="+mn-ea"/>
                <a:cs typeface="游ゴシック体 ボールド"/>
              </a:endParaRPr>
            </a:p>
          </p:txBody>
        </p:sp>
        <p:sp>
          <p:nvSpPr>
            <p:cNvPr id="159" name="object 2"/>
            <p:cNvSpPr txBox="1"/>
            <p:nvPr/>
          </p:nvSpPr>
          <p:spPr>
            <a:xfrm>
              <a:off x="6732039" y="4496913"/>
              <a:ext cx="490010" cy="139782"/>
            </a:xfrm>
            <a:prstGeom prst="rect">
              <a:avLst/>
            </a:prstGeom>
          </p:spPr>
          <p:txBody>
            <a:bodyPr vert="horz" wrap="square" lIns="0" tIns="16510" rIns="0" bIns="0" rtlCol="0">
              <a:spAutoFit/>
            </a:bodyPr>
            <a:lstStyle/>
            <a:p>
              <a:pPr marL="12700">
                <a:spcBef>
                  <a:spcPts val="130"/>
                </a:spcBef>
              </a:pPr>
              <a:r>
                <a:rPr lang="en-US" altLang="ja-JP" sz="800" b="1" spc="10" dirty="0">
                  <a:solidFill>
                    <a:srgbClr val="15A8D9"/>
                  </a:solidFill>
                  <a:latin typeface="+mn-ea"/>
                  <a:cs typeface="游ゴシック体 ボールド"/>
                </a:rPr>
                <a:t>SNS</a:t>
              </a:r>
              <a:r>
                <a:rPr lang="ja-JP" altLang="en-US" sz="800" b="1" spc="10" dirty="0">
                  <a:solidFill>
                    <a:srgbClr val="15A8D9"/>
                  </a:solidFill>
                  <a:latin typeface="+mn-ea"/>
                  <a:cs typeface="游ゴシック体 ボールド"/>
                </a:rPr>
                <a:t>投稿</a:t>
              </a:r>
              <a:endParaRPr lang="ja-JP" altLang="en-US" sz="800" spc="10" dirty="0">
                <a:latin typeface="+mn-ea"/>
                <a:cs typeface="游ゴシック体 ボールド"/>
              </a:endParaRPr>
            </a:p>
          </p:txBody>
        </p:sp>
        <p:sp>
          <p:nvSpPr>
            <p:cNvPr id="160" name="object 2"/>
            <p:cNvSpPr txBox="1"/>
            <p:nvPr/>
          </p:nvSpPr>
          <p:spPr>
            <a:xfrm>
              <a:off x="6732039" y="5724584"/>
              <a:ext cx="701676"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広告ブースト</a:t>
              </a:r>
              <a:endParaRPr lang="ja-JP" altLang="en-US" sz="800" spc="10" dirty="0">
                <a:latin typeface="+mn-ea"/>
                <a:cs typeface="游ゴシック体 ボールド"/>
              </a:endParaRPr>
            </a:p>
          </p:txBody>
        </p:sp>
        <p:sp>
          <p:nvSpPr>
            <p:cNvPr id="161" name="object 2"/>
            <p:cNvSpPr txBox="1"/>
            <p:nvPr/>
          </p:nvSpPr>
          <p:spPr>
            <a:xfrm>
              <a:off x="6732039" y="6154639"/>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制作費</a:t>
              </a:r>
              <a:endParaRPr lang="ja-JP" altLang="en-US" sz="800" spc="10" dirty="0">
                <a:latin typeface="+mn-ea"/>
                <a:cs typeface="游ゴシック体 ボールド"/>
              </a:endParaRPr>
            </a:p>
          </p:txBody>
        </p:sp>
        <p:pic>
          <p:nvPicPr>
            <p:cNvPr id="175" name="図 174" descr="icon_108891_256.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1598" y="4830947"/>
              <a:ext cx="203200" cy="203198"/>
            </a:xfrm>
            <a:prstGeom prst="rect">
              <a:avLst/>
            </a:prstGeom>
          </p:spPr>
        </p:pic>
        <p:pic>
          <p:nvPicPr>
            <p:cNvPr id="176" name="図 175" descr="icon_113241_256.psd"/>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24089" y="2804962"/>
              <a:ext cx="232834" cy="232832"/>
            </a:xfrm>
            <a:prstGeom prst="rect">
              <a:avLst/>
            </a:prstGeom>
          </p:spPr>
        </p:pic>
        <p:pic>
          <p:nvPicPr>
            <p:cNvPr id="177" name="図 176" descr="icon_125141_256.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60062" y="4441478"/>
              <a:ext cx="226482" cy="226482"/>
            </a:xfrm>
            <a:prstGeom prst="rect">
              <a:avLst/>
            </a:prstGeom>
          </p:spPr>
        </p:pic>
        <p:grpSp>
          <p:nvGrpSpPr>
            <p:cNvPr id="178" name="図形グループ 177"/>
            <p:cNvGrpSpPr/>
            <p:nvPr/>
          </p:nvGrpSpPr>
          <p:grpSpPr>
            <a:xfrm>
              <a:off x="6449478" y="3971565"/>
              <a:ext cx="757435" cy="205316"/>
              <a:chOff x="4925477" y="3740150"/>
              <a:chExt cx="757435" cy="205316"/>
            </a:xfrm>
          </p:grpSpPr>
          <p:sp>
            <p:nvSpPr>
              <p:cNvPr id="179" name="object 2"/>
              <p:cNvSpPr txBox="1"/>
              <p:nvPr/>
            </p:nvSpPr>
            <p:spPr>
              <a:xfrm>
                <a:off x="5208039" y="3781833"/>
                <a:ext cx="474873" cy="139782"/>
              </a:xfrm>
              <a:prstGeom prst="rect">
                <a:avLst/>
              </a:prstGeom>
            </p:spPr>
            <p:txBody>
              <a:bodyPr vert="horz" wrap="square" lIns="0" tIns="16510" rIns="0" bIns="0" rtlCol="0">
                <a:spAutoFit/>
              </a:bodyPr>
              <a:lstStyle/>
              <a:p>
                <a:pPr marL="12700">
                  <a:spcBef>
                    <a:spcPts val="130"/>
                  </a:spcBef>
                </a:pPr>
                <a:r>
                  <a:rPr lang="ja-JP" altLang="en-US" sz="800" b="1" spc="10">
                    <a:solidFill>
                      <a:srgbClr val="15A8D9"/>
                    </a:solidFill>
                    <a:latin typeface="+mn-ea"/>
                    <a:cs typeface="游ゴシック体 ボールド"/>
                  </a:rPr>
                  <a:t>誘導枠</a:t>
                </a:r>
                <a:endParaRPr lang="ja-JP" altLang="en-US" sz="800" spc="10" dirty="0">
                  <a:latin typeface="+mn-ea"/>
                  <a:cs typeface="游ゴシック体 ボールド"/>
                </a:endParaRPr>
              </a:p>
            </p:txBody>
          </p:sp>
          <p:pic>
            <p:nvPicPr>
              <p:cNvPr id="180" name="図 179" descr="icon_158521_256.psd"/>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25477" y="3740150"/>
                <a:ext cx="205316" cy="205316"/>
              </a:xfrm>
              <a:prstGeom prst="rect">
                <a:avLst/>
              </a:prstGeom>
            </p:spPr>
          </p:pic>
        </p:grpSp>
        <p:grpSp>
          <p:nvGrpSpPr>
            <p:cNvPr id="181" name="図形グループ 180"/>
            <p:cNvGrpSpPr/>
            <p:nvPr/>
          </p:nvGrpSpPr>
          <p:grpSpPr>
            <a:xfrm>
              <a:off x="6434668" y="5666113"/>
              <a:ext cx="264583" cy="231633"/>
              <a:chOff x="5057710" y="5746750"/>
              <a:chExt cx="244540" cy="214085"/>
            </a:xfrm>
          </p:grpSpPr>
          <p:pic>
            <p:nvPicPr>
              <p:cNvPr id="182" name="図 181" descr="icon_001631_256のコピー.psd"/>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24450" y="5746750"/>
                <a:ext cx="177800" cy="177800"/>
              </a:xfrm>
              <a:prstGeom prst="rect">
                <a:avLst/>
              </a:prstGeom>
            </p:spPr>
          </p:pic>
          <p:pic>
            <p:nvPicPr>
              <p:cNvPr id="183" name="図 182" descr="icon_001631_256のコピー.psd"/>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57710" y="5783035"/>
                <a:ext cx="177800" cy="177800"/>
              </a:xfrm>
              <a:prstGeom prst="rect">
                <a:avLst/>
              </a:prstGeom>
            </p:spPr>
          </p:pic>
        </p:grpSp>
        <p:sp>
          <p:nvSpPr>
            <p:cNvPr id="184" name="object 2"/>
            <p:cNvSpPr txBox="1"/>
            <p:nvPr/>
          </p:nvSpPr>
          <p:spPr>
            <a:xfrm>
              <a:off x="6732039" y="5294521"/>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タグ設置</a:t>
              </a:r>
              <a:endParaRPr lang="ja-JP" altLang="en-US" sz="800" spc="10" dirty="0">
                <a:latin typeface="+mn-ea"/>
                <a:cs typeface="游ゴシック体 ボールド"/>
              </a:endParaRPr>
            </a:p>
          </p:txBody>
        </p:sp>
        <p:pic>
          <p:nvPicPr>
            <p:cNvPr id="185" name="図 184" descr="icon_122311_256のコピー.psd"/>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53781" y="5244796"/>
              <a:ext cx="226412" cy="226412"/>
            </a:xfrm>
            <a:prstGeom prst="rect">
              <a:avLst/>
            </a:prstGeom>
          </p:spPr>
        </p:pic>
        <p:pic>
          <p:nvPicPr>
            <p:cNvPr id="186" name="図 185" descr="icon_101811_256のコピー.psd"/>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28274" y="3133001"/>
              <a:ext cx="207476" cy="207476"/>
            </a:xfrm>
            <a:prstGeom prst="rect">
              <a:avLst/>
            </a:prstGeom>
          </p:spPr>
        </p:pic>
        <p:pic>
          <p:nvPicPr>
            <p:cNvPr id="188" name="図 187" descr="icon_114521_256.psd"/>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60062" y="3505912"/>
              <a:ext cx="177800" cy="177800"/>
            </a:xfrm>
            <a:prstGeom prst="rect">
              <a:avLst/>
            </a:prstGeom>
          </p:spPr>
        </p:pic>
        <p:pic>
          <p:nvPicPr>
            <p:cNvPr id="189" name="図 188" descr="icon_156171_256.psd"/>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28312" y="1915963"/>
              <a:ext cx="203200" cy="203200"/>
            </a:xfrm>
            <a:prstGeom prst="rect">
              <a:avLst/>
            </a:prstGeom>
          </p:spPr>
        </p:pic>
        <p:pic>
          <p:nvPicPr>
            <p:cNvPr id="190" name="図 189" descr="icon_001881_256.psd"/>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34662" y="2201713"/>
              <a:ext cx="203200" cy="203200"/>
            </a:xfrm>
            <a:prstGeom prst="rect">
              <a:avLst/>
            </a:prstGeom>
          </p:spPr>
        </p:pic>
        <p:cxnSp>
          <p:nvCxnSpPr>
            <p:cNvPr id="191" name="直線コネクタ 190"/>
            <p:cNvCxnSpPr/>
            <p:nvPr/>
          </p:nvCxnSpPr>
          <p:spPr>
            <a:xfrm>
              <a:off x="7550150" y="1581150"/>
              <a:ext cx="0" cy="5003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p:nvPr/>
          </p:nvCxnSpPr>
          <p:spPr>
            <a:xfrm>
              <a:off x="6350001" y="2153690"/>
              <a:ext cx="3894667" cy="899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3" name="直線コネクタ 192"/>
            <p:cNvCxnSpPr/>
            <p:nvPr/>
          </p:nvCxnSpPr>
          <p:spPr>
            <a:xfrm>
              <a:off x="6350000" y="2465785"/>
              <a:ext cx="3860800" cy="459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p:nvPr/>
          </p:nvCxnSpPr>
          <p:spPr>
            <a:xfrm>
              <a:off x="6350000" y="2773480"/>
              <a:ext cx="387350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a:off x="6350000" y="3076585"/>
              <a:ext cx="388620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6" name="直線コネクタ 195"/>
            <p:cNvCxnSpPr/>
            <p:nvPr/>
          </p:nvCxnSpPr>
          <p:spPr>
            <a:xfrm>
              <a:off x="6350000" y="3394090"/>
              <a:ext cx="387350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8" name="直線コネクタ 197"/>
            <p:cNvCxnSpPr/>
            <p:nvPr/>
          </p:nvCxnSpPr>
          <p:spPr>
            <a:xfrm>
              <a:off x="6350001" y="3732234"/>
              <a:ext cx="3877733"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9" name="直線コネクタ 198"/>
            <p:cNvCxnSpPr/>
            <p:nvPr/>
          </p:nvCxnSpPr>
          <p:spPr>
            <a:xfrm>
              <a:off x="6350001" y="4416213"/>
              <a:ext cx="3869267"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0" name="直線コネクタ 199"/>
            <p:cNvCxnSpPr/>
            <p:nvPr/>
          </p:nvCxnSpPr>
          <p:spPr>
            <a:xfrm>
              <a:off x="6350000" y="4719318"/>
              <a:ext cx="388620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1" name="直線コネクタ 200"/>
            <p:cNvCxnSpPr/>
            <p:nvPr/>
          </p:nvCxnSpPr>
          <p:spPr>
            <a:xfrm>
              <a:off x="6350001" y="5149381"/>
              <a:ext cx="3877733"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a:off x="6350001" y="5579444"/>
              <a:ext cx="3890433"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3" name="直線コネクタ 202"/>
            <p:cNvCxnSpPr/>
            <p:nvPr/>
          </p:nvCxnSpPr>
          <p:spPr>
            <a:xfrm>
              <a:off x="6350000" y="6009507"/>
              <a:ext cx="387350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052" name="タイトル 1051">
            <a:extLst>
              <a:ext uri="{FF2B5EF4-FFF2-40B4-BE49-F238E27FC236}">
                <a16:creationId xmlns:a16="http://schemas.microsoft.com/office/drawing/2014/main" id="{F1BE3ED2-A9C1-CC8E-85AC-55BF386F3EA6}"/>
              </a:ext>
            </a:extLst>
          </p:cNvPr>
          <p:cNvSpPr>
            <a:spLocks noGrp="1"/>
          </p:cNvSpPr>
          <p:nvPr>
            <p:ph type="title"/>
          </p:nvPr>
        </p:nvSpPr>
        <p:spPr/>
        <p:txBody>
          <a:bodyPr/>
          <a:lstStyle/>
          <a:p>
            <a:r>
              <a:rPr lang="ja-JP" altLang="en-US" sz="1600" dirty="0"/>
              <a:t>スポンサードコンテンツ</a:t>
            </a:r>
            <a:br>
              <a:rPr lang="en-US" altLang="ja-JP" dirty="0"/>
            </a:br>
            <a:r>
              <a:rPr lang="en-US" altLang="ja-JP" dirty="0"/>
              <a:t>G180</a:t>
            </a:r>
            <a:r>
              <a:rPr lang="ja-JP" altLang="en-US" dirty="0"/>
              <a:t>万円＋制作費</a:t>
            </a:r>
            <a:r>
              <a:rPr lang="en-US" altLang="ja-JP" dirty="0"/>
              <a:t>N20</a:t>
            </a:r>
            <a:r>
              <a:rPr lang="ja-JP" altLang="en-US" dirty="0"/>
              <a:t>万円プラン</a:t>
            </a:r>
          </a:p>
        </p:txBody>
      </p:sp>
      <p:sp>
        <p:nvSpPr>
          <p:cNvPr id="1053" name="object 5">
            <a:extLst>
              <a:ext uri="{FF2B5EF4-FFF2-40B4-BE49-F238E27FC236}">
                <a16:creationId xmlns:a16="http://schemas.microsoft.com/office/drawing/2014/main" id="{AD11BBCC-D25C-1C1B-82F3-FAC57395CBE4}"/>
              </a:ext>
            </a:extLst>
          </p:cNvPr>
          <p:cNvSpPr txBox="1"/>
          <p:nvPr/>
        </p:nvSpPr>
        <p:spPr>
          <a:xfrm>
            <a:off x="1715324" y="838522"/>
            <a:ext cx="9779990" cy="427809"/>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ja-JP" altLang="en-US" sz="1200" b="1" spc="15" dirty="0">
                <a:latin typeface="+mn-ea"/>
                <a:cs typeface="游ゴシック体 ボールド"/>
              </a:rPr>
              <a:t>スポンサードコンテンツとは、広告主様の視点で訴求したい内容をネイティブな表現で発信できる記事タイアップです。</a:t>
            </a:r>
          </a:p>
          <a:p>
            <a:pPr marL="12700">
              <a:lnSpc>
                <a:spcPct val="110000"/>
              </a:lnSpc>
              <a:spcBef>
                <a:spcPts val="130"/>
              </a:spcBef>
            </a:pPr>
            <a:r>
              <a:rPr lang="ja-JP" altLang="en-US" sz="1200" b="1" spc="15" dirty="0">
                <a:latin typeface="+mn-ea"/>
                <a:cs typeface="游ゴシック体 ボールド"/>
              </a:rPr>
              <a:t>ビジネスディレクターが一気通貫で対応させていただき、スピード感をもって掲載まで進行します。</a:t>
            </a:r>
          </a:p>
        </p:txBody>
      </p:sp>
      <p:cxnSp>
        <p:nvCxnSpPr>
          <p:cNvPr id="210" name="直線コネクタ 209">
            <a:extLst>
              <a:ext uri="{FF2B5EF4-FFF2-40B4-BE49-F238E27FC236}">
                <a16:creationId xmlns:a16="http://schemas.microsoft.com/office/drawing/2014/main" id="{CF5DBCCA-69EE-2BCB-C18F-2C392A20FFCC}"/>
              </a:ext>
            </a:extLst>
          </p:cNvPr>
          <p:cNvCxnSpPr/>
          <p:nvPr/>
        </p:nvCxnSpPr>
        <p:spPr>
          <a:xfrm>
            <a:off x="1607527" y="5817291"/>
            <a:ext cx="43670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FE71D9C-3FC8-0FB7-03E3-BD60C90E2A48}"/>
              </a:ext>
            </a:extLst>
          </p:cNvPr>
          <p:cNvCxnSpPr/>
          <p:nvPr/>
        </p:nvCxnSpPr>
        <p:spPr>
          <a:xfrm>
            <a:off x="1607527" y="6297722"/>
            <a:ext cx="4367019" cy="0"/>
          </a:xfrm>
          <a:prstGeom prst="line">
            <a:avLst/>
          </a:prstGeom>
        </p:spPr>
        <p:style>
          <a:lnRef idx="1">
            <a:schemeClr val="accent1"/>
          </a:lnRef>
          <a:fillRef idx="0">
            <a:schemeClr val="accent1"/>
          </a:fillRef>
          <a:effectRef idx="0">
            <a:schemeClr val="accent1"/>
          </a:effectRef>
          <a:fontRef idx="minor">
            <a:schemeClr val="tx1"/>
          </a:fontRef>
        </p:style>
      </p:cxnSp>
      <p:sp>
        <p:nvSpPr>
          <p:cNvPr id="91" name="object 2"/>
          <p:cNvSpPr txBox="1"/>
          <p:nvPr/>
        </p:nvSpPr>
        <p:spPr>
          <a:xfrm>
            <a:off x="1455651" y="5949055"/>
            <a:ext cx="4809016" cy="191271"/>
          </a:xfrm>
          <a:prstGeom prst="rect">
            <a:avLst/>
          </a:prstGeom>
        </p:spPr>
        <p:txBody>
          <a:bodyPr vert="horz" wrap="square" lIns="0" tIns="16510" rIns="0" bIns="0" rtlCol="0">
            <a:spAutoFit/>
          </a:bodyPr>
          <a:lstStyle/>
          <a:p>
            <a:pPr marL="12700" algn="ctr">
              <a:lnSpc>
                <a:spcPct val="120000"/>
              </a:lnSpc>
              <a:spcBef>
                <a:spcPts val="130"/>
              </a:spcBef>
            </a:pPr>
            <a:r>
              <a:rPr lang="ja-JP" altLang="en-US" sz="1000" b="1" spc="10" dirty="0">
                <a:solidFill>
                  <a:schemeClr val="accent1">
                    <a:lumMod val="75000"/>
                  </a:schemeClr>
                </a:solidFill>
                <a:latin typeface="+mn-ea"/>
                <a:cs typeface="游ゴシック体 ボールド"/>
              </a:rPr>
              <a:t>本プランでは、ビジネスディレクターが一気通貫で迅速にご対応いたします。</a:t>
            </a:r>
          </a:p>
        </p:txBody>
      </p:sp>
      <p:sp>
        <p:nvSpPr>
          <p:cNvPr id="97" name="object 8"/>
          <p:cNvSpPr/>
          <p:nvPr/>
        </p:nvSpPr>
        <p:spPr>
          <a:xfrm>
            <a:off x="675650" y="5558202"/>
            <a:ext cx="742949" cy="837039"/>
          </a:xfrm>
          <a:prstGeom prst="rect">
            <a:avLst/>
          </a:prstGeom>
          <a:blipFill>
            <a:blip r:embed="rId15" cstate="print">
              <a:extLst>
                <a:ext uri="{28A0092B-C50C-407E-A947-70E740481C1C}">
                  <a14:useLocalDpi xmlns:a14="http://schemas.microsoft.com/office/drawing/2010/main"/>
                </a:ext>
              </a:extLst>
            </a:blip>
            <a:srcRect/>
            <a:stretch>
              <a:fillRect t="11295"/>
            </a:stretch>
          </a:blipFill>
        </p:spPr>
        <p:txBody>
          <a:bodyPr wrap="square" lIns="0" tIns="0" rIns="0" bIns="0" rtlCol="0"/>
          <a:lstStyle/>
          <a:p>
            <a:endParaRPr>
              <a:latin typeface="+mn-ea"/>
            </a:endParaRPr>
          </a:p>
        </p:txBody>
      </p:sp>
      <p:sp>
        <p:nvSpPr>
          <p:cNvPr id="98" name="object 8"/>
          <p:cNvSpPr/>
          <p:nvPr/>
        </p:nvSpPr>
        <p:spPr>
          <a:xfrm>
            <a:off x="5996332" y="5498464"/>
            <a:ext cx="1073150" cy="930786"/>
          </a:xfrm>
          <a:prstGeom prst="rect">
            <a:avLst/>
          </a:prstGeom>
          <a:blipFill>
            <a:blip r:embed="rId16"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latin typeface="+mn-ea"/>
            </a:endParaRPr>
          </a:p>
        </p:txBody>
      </p:sp>
      <p:grpSp>
        <p:nvGrpSpPr>
          <p:cNvPr id="1073" name="グループ化 1072">
            <a:extLst>
              <a:ext uri="{FF2B5EF4-FFF2-40B4-BE49-F238E27FC236}">
                <a16:creationId xmlns:a16="http://schemas.microsoft.com/office/drawing/2014/main" id="{7152EB55-DADF-DC23-5D9B-C466DD1B7EE3}"/>
              </a:ext>
            </a:extLst>
          </p:cNvPr>
          <p:cNvGrpSpPr/>
          <p:nvPr/>
        </p:nvGrpSpPr>
        <p:grpSpPr>
          <a:xfrm>
            <a:off x="437436" y="1449973"/>
            <a:ext cx="6611932" cy="4288620"/>
            <a:chOff x="437436" y="1361760"/>
            <a:chExt cx="6611932" cy="4288620"/>
          </a:xfrm>
        </p:grpSpPr>
        <p:sp>
          <p:nvSpPr>
            <p:cNvPr id="1065" name="楕円 1064">
              <a:extLst>
                <a:ext uri="{FF2B5EF4-FFF2-40B4-BE49-F238E27FC236}">
                  <a16:creationId xmlns:a16="http://schemas.microsoft.com/office/drawing/2014/main" id="{765238B1-3BEE-2174-CAA6-FCF8DBE3A140}"/>
                </a:ext>
              </a:extLst>
            </p:cNvPr>
            <p:cNvSpPr/>
            <p:nvPr/>
          </p:nvSpPr>
          <p:spPr>
            <a:xfrm>
              <a:off x="437436" y="1361760"/>
              <a:ext cx="3163889" cy="3163889"/>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055" name="楕円 1054">
              <a:extLst>
                <a:ext uri="{FF2B5EF4-FFF2-40B4-BE49-F238E27FC236}">
                  <a16:creationId xmlns:a16="http://schemas.microsoft.com/office/drawing/2014/main" id="{7C79A42C-C3D8-112D-5ACA-1240C7363143}"/>
                </a:ext>
              </a:extLst>
            </p:cNvPr>
            <p:cNvSpPr/>
            <p:nvPr/>
          </p:nvSpPr>
          <p:spPr>
            <a:xfrm>
              <a:off x="2864725" y="1861617"/>
              <a:ext cx="2780795" cy="2780795"/>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97" name="楕円 196">
              <a:extLst>
                <a:ext uri="{FF2B5EF4-FFF2-40B4-BE49-F238E27FC236}">
                  <a16:creationId xmlns:a16="http://schemas.microsoft.com/office/drawing/2014/main" id="{A373F48C-12A4-B99B-C68E-7D549EAE38DB}"/>
                </a:ext>
              </a:extLst>
            </p:cNvPr>
            <p:cNvSpPr/>
            <p:nvPr/>
          </p:nvSpPr>
          <p:spPr>
            <a:xfrm>
              <a:off x="4877272" y="3286160"/>
              <a:ext cx="2172096" cy="2172096"/>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grpSp>
          <p:nvGrpSpPr>
            <p:cNvPr id="212" name="グループ化 211">
              <a:extLst>
                <a:ext uri="{FF2B5EF4-FFF2-40B4-BE49-F238E27FC236}">
                  <a16:creationId xmlns:a16="http://schemas.microsoft.com/office/drawing/2014/main" id="{DC00D6C8-0E48-0538-13C4-628704605C03}"/>
                </a:ext>
              </a:extLst>
            </p:cNvPr>
            <p:cNvGrpSpPr/>
            <p:nvPr/>
          </p:nvGrpSpPr>
          <p:grpSpPr>
            <a:xfrm>
              <a:off x="1207136" y="1673438"/>
              <a:ext cx="1602806" cy="435961"/>
              <a:chOff x="2968468" y="1623679"/>
              <a:chExt cx="1954906" cy="531733"/>
            </a:xfrm>
          </p:grpSpPr>
          <p:sp>
            <p:nvSpPr>
              <p:cNvPr id="204" name="object 2">
                <a:extLst>
                  <a:ext uri="{FF2B5EF4-FFF2-40B4-BE49-F238E27FC236}">
                    <a16:creationId xmlns:a16="http://schemas.microsoft.com/office/drawing/2014/main" id="{AA06A88D-6686-A559-CE8B-A3AAEEF86DDC}"/>
                  </a:ext>
                </a:extLst>
              </p:cNvPr>
              <p:cNvSpPr txBox="1"/>
              <p:nvPr/>
            </p:nvSpPr>
            <p:spPr>
              <a:xfrm>
                <a:off x="2968468" y="1909845"/>
                <a:ext cx="1954906" cy="245567"/>
              </a:xfrm>
              <a:prstGeom prst="rect">
                <a:avLst/>
              </a:prstGeom>
            </p:spPr>
            <p:txBody>
              <a:bodyPr vert="horz" wrap="square" lIns="0" tIns="16510" rIns="0" bIns="0" rtlCol="0">
                <a:spAutoFit/>
              </a:bodyPr>
              <a:lstStyle/>
              <a:p>
                <a:pPr marL="12700" algn="ctr">
                  <a:spcBef>
                    <a:spcPts val="130"/>
                  </a:spcBef>
                </a:pPr>
                <a:r>
                  <a:rPr lang="ja-JP" altLang="en-US" sz="1200" b="1" dirty="0">
                    <a:solidFill>
                      <a:srgbClr val="15A8D9"/>
                    </a:solidFill>
                    <a:latin typeface="+mn-ea"/>
                    <a:cs typeface="游ゴシック体 ボールド"/>
                  </a:rPr>
                  <a:t>サイト内からの導線</a:t>
                </a:r>
                <a:endParaRPr sz="1200" b="1" dirty="0">
                  <a:solidFill>
                    <a:srgbClr val="15A8D9"/>
                  </a:solidFill>
                  <a:latin typeface="+mn-ea"/>
                  <a:cs typeface="游ゴシック体 ボールド"/>
                </a:endParaRPr>
              </a:p>
            </p:txBody>
          </p:sp>
          <p:pic>
            <p:nvPicPr>
              <p:cNvPr id="206" name="図 205">
                <a:extLst>
                  <a:ext uri="{FF2B5EF4-FFF2-40B4-BE49-F238E27FC236}">
                    <a16:creationId xmlns:a16="http://schemas.microsoft.com/office/drawing/2014/main" id="{E8C48434-C0C4-F288-9D27-48BFB720920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38990" y="1623679"/>
                <a:ext cx="1399958" cy="290560"/>
              </a:xfrm>
              <a:prstGeom prst="rect">
                <a:avLst/>
              </a:prstGeom>
            </p:spPr>
          </p:pic>
        </p:grpSp>
        <p:sp>
          <p:nvSpPr>
            <p:cNvPr id="208" name="楕円 207">
              <a:extLst>
                <a:ext uri="{FF2B5EF4-FFF2-40B4-BE49-F238E27FC236}">
                  <a16:creationId xmlns:a16="http://schemas.microsoft.com/office/drawing/2014/main" id="{74E8DB54-9B23-C3AC-5169-D4E82AA10FC4}"/>
                </a:ext>
              </a:extLst>
            </p:cNvPr>
            <p:cNvSpPr/>
            <p:nvPr/>
          </p:nvSpPr>
          <p:spPr>
            <a:xfrm>
              <a:off x="2072417" y="3874551"/>
              <a:ext cx="1775829" cy="1775829"/>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20" name="object 2"/>
            <p:cNvSpPr txBox="1"/>
            <p:nvPr/>
          </p:nvSpPr>
          <p:spPr>
            <a:xfrm>
              <a:off x="5260587" y="3453339"/>
              <a:ext cx="1405467" cy="275717"/>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スマートフォンでの</a:t>
              </a:r>
              <a:endParaRPr lang="en-US" altLang="ja-JP" sz="800" b="1" dirty="0">
                <a:solidFill>
                  <a:srgbClr val="15A8D9"/>
                </a:solidFill>
                <a:latin typeface="+mn-ea"/>
                <a:cs typeface="游ゴシック体 ボールド"/>
              </a:endParaRPr>
            </a:p>
            <a:p>
              <a:pPr marL="12700" algn="ctr">
                <a:spcBef>
                  <a:spcPts val="130"/>
                </a:spcBef>
              </a:pPr>
              <a:r>
                <a:rPr lang="en-US" altLang="ja-JP" sz="800" b="1" dirty="0">
                  <a:solidFill>
                    <a:srgbClr val="15A8D9"/>
                  </a:solidFill>
                  <a:latin typeface="+mn-ea"/>
                  <a:cs typeface="游ゴシック体 ボールド"/>
                </a:rPr>
                <a:t>Yahoo</a:t>
              </a:r>
              <a:r>
                <a:rPr lang="ja-JP" altLang="en-US" sz="800" b="1" dirty="0">
                  <a:solidFill>
                    <a:srgbClr val="15A8D9"/>
                  </a:solidFill>
                  <a:latin typeface="+mn-ea"/>
                  <a:cs typeface="游ゴシック体 ボールド"/>
                </a:rPr>
                <a:t>掲載記事からの導線</a:t>
              </a:r>
              <a:endParaRPr sz="800" b="1" dirty="0">
                <a:solidFill>
                  <a:srgbClr val="15A8D9"/>
                </a:solidFill>
                <a:latin typeface="+mn-ea"/>
                <a:cs typeface="游ゴシック体 ボールド"/>
              </a:endParaRPr>
            </a:p>
          </p:txBody>
        </p:sp>
        <p:grpSp>
          <p:nvGrpSpPr>
            <p:cNvPr id="1064" name="グループ化 1063">
              <a:extLst>
                <a:ext uri="{FF2B5EF4-FFF2-40B4-BE49-F238E27FC236}">
                  <a16:creationId xmlns:a16="http://schemas.microsoft.com/office/drawing/2014/main" id="{EC250A95-9322-E629-A7DC-02F33C08CDBB}"/>
                </a:ext>
              </a:extLst>
            </p:cNvPr>
            <p:cNvGrpSpPr/>
            <p:nvPr/>
          </p:nvGrpSpPr>
          <p:grpSpPr>
            <a:xfrm>
              <a:off x="2354950" y="4069211"/>
              <a:ext cx="1233627" cy="1362339"/>
              <a:chOff x="1439945" y="4092092"/>
              <a:chExt cx="1233627" cy="1362339"/>
            </a:xfrm>
          </p:grpSpPr>
          <p:sp>
            <p:nvSpPr>
              <p:cNvPr id="95" name="object 2"/>
              <p:cNvSpPr txBox="1"/>
              <p:nvPr/>
            </p:nvSpPr>
            <p:spPr>
              <a:xfrm>
                <a:off x="1452428" y="4092092"/>
                <a:ext cx="1221144" cy="411651"/>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誘導在庫次第で、</a:t>
                </a:r>
                <a:endParaRPr lang="en-US" altLang="ja-JP" sz="800" b="1" dirty="0">
                  <a:solidFill>
                    <a:srgbClr val="15A8D9"/>
                  </a:solidFill>
                  <a:latin typeface="+mn-ea"/>
                  <a:cs typeface="游ゴシック体 ボールド"/>
                </a:endParaRPr>
              </a:p>
              <a:p>
                <a:pPr marL="12700" algn="ctr">
                  <a:spcBef>
                    <a:spcPts val="130"/>
                  </a:spcBef>
                </a:pPr>
                <a:r>
                  <a:rPr lang="ja-JP" altLang="en-US" sz="800" b="1" dirty="0">
                    <a:solidFill>
                      <a:srgbClr val="15A8D9"/>
                    </a:solidFill>
                    <a:latin typeface="+mn-ea"/>
                    <a:cs typeface="游ゴシック体 ボールド"/>
                  </a:rPr>
                  <a:t>プッシュ広告や</a:t>
                </a:r>
                <a:endParaRPr lang="en-US" altLang="ja-JP" sz="800" b="1" dirty="0">
                  <a:solidFill>
                    <a:srgbClr val="15A8D9"/>
                  </a:solidFill>
                  <a:latin typeface="+mn-ea"/>
                  <a:cs typeface="游ゴシック体 ボールド"/>
                </a:endParaRPr>
              </a:p>
              <a:p>
                <a:pPr marL="12700" algn="ctr">
                  <a:spcBef>
                    <a:spcPts val="130"/>
                  </a:spcBef>
                </a:pPr>
                <a:r>
                  <a:rPr lang="ja-JP" altLang="en-US" sz="800" b="1" dirty="0">
                    <a:solidFill>
                      <a:srgbClr val="15A8D9"/>
                    </a:solidFill>
                    <a:latin typeface="+mn-ea"/>
                    <a:cs typeface="游ゴシック体 ボールド"/>
                  </a:rPr>
                  <a:t>外部誘導をかけます。</a:t>
                </a:r>
                <a:endParaRPr sz="800" b="1" dirty="0">
                  <a:solidFill>
                    <a:srgbClr val="15A8D9"/>
                  </a:solidFill>
                  <a:latin typeface="+mn-ea"/>
                  <a:cs typeface="游ゴシック体 ボールド"/>
                </a:endParaRPr>
              </a:p>
            </p:txBody>
          </p:sp>
          <p:pic>
            <p:nvPicPr>
              <p:cNvPr id="96" name="図 95"/>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1455937" y="4580171"/>
                <a:ext cx="630275" cy="208110"/>
              </a:xfrm>
              <a:prstGeom prst="rect">
                <a:avLst/>
              </a:prstGeom>
            </p:spPr>
          </p:pic>
          <p:grpSp>
            <p:nvGrpSpPr>
              <p:cNvPr id="99" name="グループ化 98">
                <a:extLst>
                  <a:ext uri="{FF2B5EF4-FFF2-40B4-BE49-F238E27FC236}">
                    <a16:creationId xmlns:a16="http://schemas.microsoft.com/office/drawing/2014/main" id="{7FCC5C86-D720-48D3-A5B3-61EF4E9AC13A}"/>
                  </a:ext>
                </a:extLst>
              </p:cNvPr>
              <p:cNvGrpSpPr/>
              <p:nvPr/>
            </p:nvGrpSpPr>
            <p:grpSpPr>
              <a:xfrm>
                <a:off x="1454615" y="5082985"/>
                <a:ext cx="1160865" cy="137478"/>
                <a:chOff x="1300468" y="5724930"/>
                <a:chExt cx="963621" cy="108321"/>
              </a:xfrm>
            </p:grpSpPr>
            <p:pic>
              <p:nvPicPr>
                <p:cNvPr id="105" name="図 104">
                  <a:extLst>
                    <a:ext uri="{FF2B5EF4-FFF2-40B4-BE49-F238E27FC236}">
                      <a16:creationId xmlns:a16="http://schemas.microsoft.com/office/drawing/2014/main" id="{31E9E8B8-B636-4A69-9F60-FBF678A1165F}"/>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300468" y="5724930"/>
                  <a:ext cx="523793" cy="108321"/>
                </a:xfrm>
                <a:prstGeom prst="rect">
                  <a:avLst/>
                </a:prstGeom>
              </p:spPr>
            </p:pic>
            <p:pic>
              <p:nvPicPr>
                <p:cNvPr id="114" name="Picture 2">
                  <a:extLst>
                    <a:ext uri="{FF2B5EF4-FFF2-40B4-BE49-F238E27FC236}">
                      <a16:creationId xmlns:a16="http://schemas.microsoft.com/office/drawing/2014/main" id="{84025BB0-C6AC-45F5-AC73-24B10460E18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907933" y="5728831"/>
                  <a:ext cx="356156" cy="99723"/>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2" descr="「outbrain」の画像検索結果">
                <a:extLst>
                  <a:ext uri="{FF2B5EF4-FFF2-40B4-BE49-F238E27FC236}">
                    <a16:creationId xmlns:a16="http://schemas.microsoft.com/office/drawing/2014/main" id="{337B64D3-64BF-4B0D-8F48-45E44990A21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439945" y="4862075"/>
                <a:ext cx="661700" cy="119739"/>
              </a:xfrm>
              <a:prstGeom prst="rect">
                <a:avLst/>
              </a:prstGeom>
              <a:noFill/>
              <a:extLst>
                <a:ext uri="{909E8E84-426E-40DD-AFC4-6F175D3DCCD1}">
                  <a14:hiddenFill xmlns:a14="http://schemas.microsoft.com/office/drawing/2010/main">
                    <a:solidFill>
                      <a:srgbClr val="FFFFFF"/>
                    </a:solidFill>
                  </a14:hiddenFill>
                </a:ext>
              </a:extLst>
            </p:spPr>
          </p:pic>
          <p:sp>
            <p:nvSpPr>
              <p:cNvPr id="116" name="object 2">
                <a:extLst>
                  <a:ext uri="{FF2B5EF4-FFF2-40B4-BE49-F238E27FC236}">
                    <a16:creationId xmlns:a16="http://schemas.microsoft.com/office/drawing/2014/main" id="{E9B6880E-B33E-4194-B08D-888055BE7D61}"/>
                  </a:ext>
                </a:extLst>
              </p:cNvPr>
              <p:cNvSpPr txBox="1"/>
              <p:nvPr/>
            </p:nvSpPr>
            <p:spPr>
              <a:xfrm>
                <a:off x="1520737" y="5254825"/>
                <a:ext cx="1022637" cy="199606"/>
              </a:xfrm>
              <a:prstGeom prst="rect">
                <a:avLst/>
              </a:prstGeom>
            </p:spPr>
            <p:txBody>
              <a:bodyPr vert="horz" wrap="square" lIns="0" tIns="16510" rIns="0" bIns="0" rtlCol="0">
                <a:spAutoFit/>
              </a:bodyPr>
              <a:lstStyle/>
              <a:p>
                <a:pPr marL="12700" algn="ctr">
                  <a:lnSpc>
                    <a:spcPct val="120000"/>
                  </a:lnSpc>
                  <a:spcBef>
                    <a:spcPts val="130"/>
                  </a:spcBef>
                </a:pPr>
                <a:r>
                  <a:rPr lang="en-US" altLang="ja-JP" sz="1050" b="1" spc="10" dirty="0">
                    <a:latin typeface="+mn-ea"/>
                    <a:cs typeface="游ゴシック体 ボールド"/>
                  </a:rPr>
                  <a:t>GDN</a:t>
                </a:r>
                <a:r>
                  <a:rPr lang="ja-JP" altLang="en-US" sz="1050" b="1" spc="10" dirty="0">
                    <a:latin typeface="+mn-ea"/>
                    <a:cs typeface="游ゴシック体 ボールド"/>
                  </a:rPr>
                  <a:t>／</a:t>
                </a:r>
                <a:r>
                  <a:rPr lang="en-US" altLang="ja-JP" sz="1050" b="1" spc="10" dirty="0">
                    <a:latin typeface="+mn-ea"/>
                    <a:cs typeface="游ゴシック体 ボールド"/>
                  </a:rPr>
                  <a:t>YDN</a:t>
                </a:r>
                <a:endParaRPr lang="ja-JP" altLang="en-US" sz="1050" b="1" spc="10" dirty="0">
                  <a:latin typeface="+mn-ea"/>
                  <a:cs typeface="游ゴシック体 ボールド"/>
                </a:endParaRPr>
              </a:p>
            </p:txBody>
          </p:sp>
          <p:pic>
            <p:nvPicPr>
              <p:cNvPr id="1026" name="Picture 2" descr="LINE (アプリケーション) - Wikipedia">
                <a:extLst>
                  <a:ext uri="{FF2B5EF4-FFF2-40B4-BE49-F238E27FC236}">
                    <a16:creationId xmlns:a16="http://schemas.microsoft.com/office/drawing/2014/main" id="{4D0D5794-0C61-41B7-AE29-60EA92BBA72F}"/>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2352129" y="4688860"/>
                <a:ext cx="269146" cy="269146"/>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070" name="グループ化 1069">
              <a:extLst>
                <a:ext uri="{FF2B5EF4-FFF2-40B4-BE49-F238E27FC236}">
                  <a16:creationId xmlns:a16="http://schemas.microsoft.com/office/drawing/2014/main" id="{C8BD0C79-66D7-AD48-2B22-0C49CF811190}"/>
                </a:ext>
              </a:extLst>
            </p:cNvPr>
            <p:cNvGrpSpPr/>
            <p:nvPr/>
          </p:nvGrpSpPr>
          <p:grpSpPr>
            <a:xfrm>
              <a:off x="5143740" y="1469970"/>
              <a:ext cx="1670376" cy="1670376"/>
              <a:chOff x="5143740" y="1469970"/>
              <a:chExt cx="1670376" cy="1670376"/>
            </a:xfrm>
          </p:grpSpPr>
          <p:grpSp>
            <p:nvGrpSpPr>
              <p:cNvPr id="1069" name="グループ化 1068">
                <a:extLst>
                  <a:ext uri="{FF2B5EF4-FFF2-40B4-BE49-F238E27FC236}">
                    <a16:creationId xmlns:a16="http://schemas.microsoft.com/office/drawing/2014/main" id="{7BE7127B-987B-ECD6-A7DE-76C672E0C187}"/>
                  </a:ext>
                </a:extLst>
              </p:cNvPr>
              <p:cNvGrpSpPr/>
              <p:nvPr/>
            </p:nvGrpSpPr>
            <p:grpSpPr>
              <a:xfrm>
                <a:off x="5143740" y="1469970"/>
                <a:ext cx="1670376" cy="1670376"/>
                <a:chOff x="5373538" y="1424280"/>
                <a:chExt cx="1670376" cy="1670376"/>
              </a:xfrm>
            </p:grpSpPr>
            <p:sp>
              <p:nvSpPr>
                <p:cNvPr id="187" name="楕円 186">
                  <a:extLst>
                    <a:ext uri="{FF2B5EF4-FFF2-40B4-BE49-F238E27FC236}">
                      <a16:creationId xmlns:a16="http://schemas.microsoft.com/office/drawing/2014/main" id="{DA8A23F6-7FAD-B261-12A0-77ECFAE7632B}"/>
                    </a:ext>
                  </a:extLst>
                </p:cNvPr>
                <p:cNvSpPr/>
                <p:nvPr/>
              </p:nvSpPr>
              <p:spPr>
                <a:xfrm>
                  <a:off x="5373538" y="1424280"/>
                  <a:ext cx="1670376" cy="1670376"/>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21" name="object 2"/>
                <p:cNvSpPr txBox="1"/>
                <p:nvPr/>
              </p:nvSpPr>
              <p:spPr>
                <a:xfrm>
                  <a:off x="5595854" y="1852307"/>
                  <a:ext cx="1241608" cy="275717"/>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公式</a:t>
                  </a:r>
                  <a:r>
                    <a:rPr lang="en-US" altLang="ja-JP" sz="800" b="1" dirty="0">
                      <a:solidFill>
                        <a:srgbClr val="15A8D9"/>
                      </a:solidFill>
                      <a:latin typeface="+mn-ea"/>
                      <a:cs typeface="游ゴシック体 ボールド"/>
                    </a:rPr>
                    <a:t>Facebook</a:t>
                  </a:r>
                  <a:r>
                    <a:rPr lang="ja-JP" altLang="en-US" sz="800" b="1" dirty="0">
                      <a:solidFill>
                        <a:srgbClr val="15A8D9"/>
                      </a:solidFill>
                      <a:latin typeface="+mn-ea"/>
                      <a:cs typeface="游ゴシック体 ボールド"/>
                    </a:rPr>
                    <a:t>／</a:t>
                  </a:r>
                  <a:r>
                    <a:rPr lang="en-US" altLang="ja-JP" sz="800" b="1" dirty="0">
                      <a:solidFill>
                        <a:srgbClr val="15A8D9"/>
                      </a:solidFill>
                      <a:latin typeface="+mn-ea"/>
                      <a:cs typeface="游ゴシック体 ボールド"/>
                    </a:rPr>
                    <a:t>Twitter</a:t>
                  </a:r>
                </a:p>
                <a:p>
                  <a:pPr marL="12700" algn="ctr">
                    <a:spcBef>
                      <a:spcPts val="130"/>
                    </a:spcBef>
                  </a:pPr>
                  <a:r>
                    <a:rPr lang="ja-JP" altLang="en-US" sz="800" b="1" dirty="0">
                      <a:solidFill>
                        <a:srgbClr val="15A8D9"/>
                      </a:solidFill>
                      <a:latin typeface="+mn-ea"/>
                      <a:cs typeface="游ゴシック体 ボールド"/>
                    </a:rPr>
                    <a:t>アカウントからの誘導</a:t>
                  </a:r>
                  <a:endParaRPr sz="800" b="1" dirty="0">
                    <a:solidFill>
                      <a:srgbClr val="15A8D9"/>
                    </a:solidFill>
                    <a:latin typeface="+mn-ea"/>
                    <a:cs typeface="游ゴシック体 ボールド"/>
                  </a:endParaRPr>
                </a:p>
              </p:txBody>
            </p:sp>
          </p:grpSp>
          <p:pic>
            <p:nvPicPr>
              <p:cNvPr id="219" name="図 218">
                <a:extLst>
                  <a:ext uri="{FF2B5EF4-FFF2-40B4-BE49-F238E27FC236}">
                    <a16:creationId xmlns:a16="http://schemas.microsoft.com/office/drawing/2014/main" id="{2B569BC3-95D0-0021-61B4-C662D734A34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14444" y="2313881"/>
                <a:ext cx="421099" cy="421099"/>
              </a:xfrm>
              <a:prstGeom prst="rect">
                <a:avLst/>
              </a:prstGeom>
            </p:spPr>
          </p:pic>
          <p:pic>
            <p:nvPicPr>
              <p:cNvPr id="221" name="図 220">
                <a:extLst>
                  <a:ext uri="{FF2B5EF4-FFF2-40B4-BE49-F238E27FC236}">
                    <a16:creationId xmlns:a16="http://schemas.microsoft.com/office/drawing/2014/main" id="{4F67D35C-1BCA-966D-B893-65F8C473181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052059" y="2322412"/>
                <a:ext cx="421099" cy="421099"/>
              </a:xfrm>
              <a:prstGeom prst="rect">
                <a:avLst/>
              </a:prstGeom>
            </p:spPr>
          </p:pic>
        </p:grpSp>
        <p:sp>
          <p:nvSpPr>
            <p:cNvPr id="92" name="object 2">
              <a:extLst>
                <a:ext uri="{FF2B5EF4-FFF2-40B4-BE49-F238E27FC236}">
                  <a16:creationId xmlns:a16="http://schemas.microsoft.com/office/drawing/2014/main" id="{2C9791E7-A22B-3445-905E-ED222EF03FD8}"/>
                </a:ext>
              </a:extLst>
            </p:cNvPr>
            <p:cNvSpPr txBox="1"/>
            <p:nvPr/>
          </p:nvSpPr>
          <p:spPr>
            <a:xfrm>
              <a:off x="3866805" y="1549885"/>
              <a:ext cx="740022" cy="190886"/>
            </a:xfrm>
            <a:prstGeom prst="rect">
              <a:avLst/>
            </a:prstGeom>
          </p:spPr>
          <p:txBody>
            <a:bodyPr vert="horz" wrap="square" lIns="0" tIns="16510" rIns="0" bIns="0" rtlCol="0">
              <a:spAutoFit/>
            </a:bodyPr>
            <a:lstStyle/>
            <a:p>
              <a:pPr marL="12700" algn="ctr">
                <a:lnSpc>
                  <a:spcPct val="120000"/>
                </a:lnSpc>
                <a:spcBef>
                  <a:spcPts val="130"/>
                </a:spcBef>
              </a:pPr>
              <a:r>
                <a:rPr lang="en-US" altLang="en-US" sz="1000" b="1" spc="10" dirty="0">
                  <a:solidFill>
                    <a:srgbClr val="15A8D9"/>
                  </a:solidFill>
                  <a:latin typeface="+mn-ea"/>
                  <a:cs typeface="游ゴシック体 ボールド"/>
                </a:rPr>
                <a:t>広告</a:t>
              </a:r>
              <a:r>
                <a:rPr lang="ja-JP" altLang="en-US" sz="1000" b="1" spc="10" dirty="0">
                  <a:solidFill>
                    <a:srgbClr val="15A8D9"/>
                  </a:solidFill>
                  <a:latin typeface="+mn-ea"/>
                  <a:cs typeface="游ゴシック体 ボールド"/>
                </a:rPr>
                <a:t>ページ</a:t>
              </a:r>
            </a:p>
          </p:txBody>
        </p:sp>
        <p:sp>
          <p:nvSpPr>
            <p:cNvPr id="1071" name="楕円 1070">
              <a:extLst>
                <a:ext uri="{FF2B5EF4-FFF2-40B4-BE49-F238E27FC236}">
                  <a16:creationId xmlns:a16="http://schemas.microsoft.com/office/drawing/2014/main" id="{B05EAA42-BCB3-84F3-46C3-7E8ABE016AFD}"/>
                </a:ext>
              </a:extLst>
            </p:cNvPr>
            <p:cNvSpPr/>
            <p:nvPr/>
          </p:nvSpPr>
          <p:spPr>
            <a:xfrm>
              <a:off x="1320841" y="4814391"/>
              <a:ext cx="478018" cy="478018"/>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072" name="楕円 1071">
              <a:extLst>
                <a:ext uri="{FF2B5EF4-FFF2-40B4-BE49-F238E27FC236}">
                  <a16:creationId xmlns:a16="http://schemas.microsoft.com/office/drawing/2014/main" id="{11258452-CAF8-F97F-E780-16083A275ECD}"/>
                </a:ext>
              </a:extLst>
            </p:cNvPr>
            <p:cNvSpPr/>
            <p:nvPr/>
          </p:nvSpPr>
          <p:spPr>
            <a:xfrm>
              <a:off x="4680413" y="4894344"/>
              <a:ext cx="272950" cy="272950"/>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grpSp>
      <p:sp>
        <p:nvSpPr>
          <p:cNvPr id="2" name="スライド番号プレースホルダー 1">
            <a:extLst>
              <a:ext uri="{FF2B5EF4-FFF2-40B4-BE49-F238E27FC236}">
                <a16:creationId xmlns:a16="http://schemas.microsoft.com/office/drawing/2014/main" id="{B1C29647-BF67-5F49-A38D-0E951854ED2C}"/>
              </a:ext>
            </a:extLst>
          </p:cNvPr>
          <p:cNvSpPr>
            <a:spLocks noGrp="1"/>
          </p:cNvSpPr>
          <p:nvPr>
            <p:ph type="sldNum" sz="quarter" idx="7"/>
          </p:nvPr>
        </p:nvSpPr>
        <p:spPr/>
        <p:txBody>
          <a:bodyPr/>
          <a:lstStyle/>
          <a:p>
            <a:fld id="{B6F15528-21DE-4FAA-801E-634DDDAF4B2B}" type="slidenum">
              <a:rPr lang="en-US" altLang="ja-JP" smtClean="0"/>
              <a:pPr/>
              <a:t>21</a:t>
            </a:fld>
            <a:endParaRPr lang="en-US" altLang="ja-JP" dirty="0"/>
          </a:p>
        </p:txBody>
      </p:sp>
      <p:sp>
        <p:nvSpPr>
          <p:cNvPr id="113" name="右矢印 261">
            <a:extLst>
              <a:ext uri="{FF2B5EF4-FFF2-40B4-BE49-F238E27FC236}">
                <a16:creationId xmlns:a16="http://schemas.microsoft.com/office/drawing/2014/main" id="{EA5D1F8F-831B-4058-A097-E3DE5A070A6D}"/>
              </a:ext>
            </a:extLst>
          </p:cNvPr>
          <p:cNvSpPr/>
          <p:nvPr/>
        </p:nvSpPr>
        <p:spPr>
          <a:xfrm>
            <a:off x="2909532" y="1931997"/>
            <a:ext cx="621331"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115" name="右矢印 264">
            <a:extLst>
              <a:ext uri="{FF2B5EF4-FFF2-40B4-BE49-F238E27FC236}">
                <a16:creationId xmlns:a16="http://schemas.microsoft.com/office/drawing/2014/main" id="{B4A9F31E-5E2A-458D-A6BF-ED34DDC4AAD2}"/>
              </a:ext>
            </a:extLst>
          </p:cNvPr>
          <p:cNvSpPr/>
          <p:nvPr/>
        </p:nvSpPr>
        <p:spPr>
          <a:xfrm rot="19367203">
            <a:off x="2931620" y="3737787"/>
            <a:ext cx="634353"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pic>
        <p:nvPicPr>
          <p:cNvPr id="4" name="図 3">
            <a:extLst>
              <a:ext uri="{FF2B5EF4-FFF2-40B4-BE49-F238E27FC236}">
                <a16:creationId xmlns:a16="http://schemas.microsoft.com/office/drawing/2014/main" id="{218C741E-E0AC-46D0-96F9-531C523F1AF6}"/>
              </a:ext>
            </a:extLst>
          </p:cNvPr>
          <p:cNvPicPr>
            <a:picLocks noChangeAspect="1"/>
          </p:cNvPicPr>
          <p:nvPr/>
        </p:nvPicPr>
        <p:blipFill>
          <a:blip r:embed="rId25"/>
          <a:stretch>
            <a:fillRect/>
          </a:stretch>
        </p:blipFill>
        <p:spPr>
          <a:xfrm>
            <a:off x="3487588" y="1833235"/>
            <a:ext cx="1513018" cy="3030215"/>
          </a:xfrm>
          <a:prstGeom prst="rect">
            <a:avLst/>
          </a:prstGeom>
        </p:spPr>
      </p:pic>
      <p:sp>
        <p:nvSpPr>
          <p:cNvPr id="122" name="右矢印 267">
            <a:extLst>
              <a:ext uri="{FF2B5EF4-FFF2-40B4-BE49-F238E27FC236}">
                <a16:creationId xmlns:a16="http://schemas.microsoft.com/office/drawing/2014/main" id="{0F664B17-DF37-488A-8DE1-E69BCD045811}"/>
              </a:ext>
            </a:extLst>
          </p:cNvPr>
          <p:cNvSpPr/>
          <p:nvPr/>
        </p:nvSpPr>
        <p:spPr>
          <a:xfrm rot="10800000">
            <a:off x="4937898" y="3536886"/>
            <a:ext cx="334406"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117" name="右矢印 266">
            <a:extLst>
              <a:ext uri="{FF2B5EF4-FFF2-40B4-BE49-F238E27FC236}">
                <a16:creationId xmlns:a16="http://schemas.microsoft.com/office/drawing/2014/main" id="{ADF566CB-BEC6-4B93-948C-CF82596C1E36}"/>
              </a:ext>
            </a:extLst>
          </p:cNvPr>
          <p:cNvSpPr/>
          <p:nvPr/>
        </p:nvSpPr>
        <p:spPr>
          <a:xfrm flipH="1">
            <a:off x="4953362" y="1931997"/>
            <a:ext cx="412831"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pic>
        <p:nvPicPr>
          <p:cNvPr id="111" name="図 110">
            <a:extLst>
              <a:ext uri="{FF2B5EF4-FFF2-40B4-BE49-F238E27FC236}">
                <a16:creationId xmlns:a16="http://schemas.microsoft.com/office/drawing/2014/main" id="{FDD7923A-C4C9-4458-BCD9-AD6FD0AC1D84}"/>
              </a:ext>
            </a:extLst>
          </p:cNvPr>
          <p:cNvPicPr>
            <a:picLocks noChangeAspect="1"/>
          </p:cNvPicPr>
          <p:nvPr/>
        </p:nvPicPr>
        <p:blipFill>
          <a:blip r:embed="rId26"/>
          <a:stretch>
            <a:fillRect/>
          </a:stretch>
        </p:blipFill>
        <p:spPr>
          <a:xfrm>
            <a:off x="932906" y="2511689"/>
            <a:ext cx="636073" cy="1189458"/>
          </a:xfrm>
          <a:prstGeom prst="rect">
            <a:avLst/>
          </a:prstGeom>
          <a:ln>
            <a:noFill/>
          </a:ln>
          <a:effectLst>
            <a:outerShdw blurRad="292100" dist="139700" dir="2700000" algn="tl" rotWithShape="0">
              <a:srgbClr val="333333">
                <a:alpha val="65000"/>
              </a:srgbClr>
            </a:outerShdw>
          </a:effectLst>
        </p:spPr>
      </p:pic>
      <p:pic>
        <p:nvPicPr>
          <p:cNvPr id="123" name="図 122">
            <a:extLst>
              <a:ext uri="{FF2B5EF4-FFF2-40B4-BE49-F238E27FC236}">
                <a16:creationId xmlns:a16="http://schemas.microsoft.com/office/drawing/2014/main" id="{573AB338-437F-46CC-ABCF-71BEA4607277}"/>
              </a:ext>
            </a:extLst>
          </p:cNvPr>
          <p:cNvPicPr>
            <a:picLocks noChangeAspect="1"/>
          </p:cNvPicPr>
          <p:nvPr/>
        </p:nvPicPr>
        <p:blipFill>
          <a:blip r:embed="rId27"/>
          <a:stretch>
            <a:fillRect/>
          </a:stretch>
        </p:blipFill>
        <p:spPr>
          <a:xfrm>
            <a:off x="1632620" y="2503461"/>
            <a:ext cx="636074" cy="1189459"/>
          </a:xfrm>
          <a:prstGeom prst="rect">
            <a:avLst/>
          </a:prstGeom>
          <a:ln>
            <a:noFill/>
          </a:ln>
          <a:effectLst>
            <a:outerShdw blurRad="292100" dist="139700" dir="2700000" algn="tl" rotWithShape="0">
              <a:srgbClr val="333333">
                <a:alpha val="65000"/>
              </a:srgbClr>
            </a:outerShdw>
          </a:effectLst>
        </p:spPr>
      </p:pic>
      <p:pic>
        <p:nvPicPr>
          <p:cNvPr id="124" name="図 123">
            <a:extLst>
              <a:ext uri="{FF2B5EF4-FFF2-40B4-BE49-F238E27FC236}">
                <a16:creationId xmlns:a16="http://schemas.microsoft.com/office/drawing/2014/main" id="{DDB9CAD3-6041-4BBE-A342-8691F2E57305}"/>
              </a:ext>
            </a:extLst>
          </p:cNvPr>
          <p:cNvPicPr>
            <a:picLocks noChangeAspect="1"/>
          </p:cNvPicPr>
          <p:nvPr/>
        </p:nvPicPr>
        <p:blipFill>
          <a:blip r:embed="rId28"/>
          <a:stretch>
            <a:fillRect/>
          </a:stretch>
        </p:blipFill>
        <p:spPr>
          <a:xfrm>
            <a:off x="2347754" y="2502066"/>
            <a:ext cx="634060" cy="1185692"/>
          </a:xfrm>
          <a:prstGeom prst="rect">
            <a:avLst/>
          </a:prstGeom>
          <a:ln>
            <a:noFill/>
          </a:ln>
          <a:effectLst>
            <a:outerShdw blurRad="292100" dist="139700" dir="2700000" algn="tl" rotWithShape="0">
              <a:srgbClr val="333333">
                <a:alpha val="65000"/>
              </a:srgbClr>
            </a:outerShdw>
          </a:effectLst>
        </p:spPr>
      </p:pic>
      <p:sp>
        <p:nvSpPr>
          <p:cNvPr id="125" name="object 2">
            <a:extLst>
              <a:ext uri="{FF2B5EF4-FFF2-40B4-BE49-F238E27FC236}">
                <a16:creationId xmlns:a16="http://schemas.microsoft.com/office/drawing/2014/main" id="{60DECE05-6FA5-4CCE-9E7A-B4639EFAABB1}"/>
              </a:ext>
            </a:extLst>
          </p:cNvPr>
          <p:cNvSpPr txBox="1"/>
          <p:nvPr/>
        </p:nvSpPr>
        <p:spPr>
          <a:xfrm>
            <a:off x="2270223" y="2220946"/>
            <a:ext cx="802989" cy="153955"/>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フォトギャラリー</a:t>
            </a:r>
            <a:endParaRPr lang="en-US" altLang="ja-JP" sz="700" b="1" spc="10" dirty="0">
              <a:solidFill>
                <a:srgbClr val="15A8D9"/>
              </a:solidFill>
              <a:latin typeface="+mn-ea"/>
              <a:cs typeface="游ゴシック体 ボールド"/>
            </a:endParaRPr>
          </a:p>
          <a:p>
            <a:pPr marL="12700" algn="ctr">
              <a:lnSpc>
                <a:spcPct val="120000"/>
              </a:lnSpc>
              <a:spcBef>
                <a:spcPts val="130"/>
              </a:spcBef>
            </a:pPr>
            <a:r>
              <a:rPr lang="ja-JP" altLang="en-US" sz="700" b="1" spc="10" dirty="0">
                <a:solidFill>
                  <a:srgbClr val="15A8D9"/>
                </a:solidFill>
                <a:latin typeface="+mn-ea"/>
                <a:cs typeface="游ゴシック体 ボールド"/>
              </a:rPr>
              <a:t>ページ</a:t>
            </a:r>
          </a:p>
        </p:txBody>
      </p:sp>
      <p:sp>
        <p:nvSpPr>
          <p:cNvPr id="126" name="object 2">
            <a:extLst>
              <a:ext uri="{FF2B5EF4-FFF2-40B4-BE49-F238E27FC236}">
                <a16:creationId xmlns:a16="http://schemas.microsoft.com/office/drawing/2014/main" id="{9F84E8C4-4A8B-40E7-8F1E-AF2DBE0F66B8}"/>
              </a:ext>
            </a:extLst>
          </p:cNvPr>
          <p:cNvSpPr txBox="1"/>
          <p:nvPr/>
        </p:nvSpPr>
        <p:spPr>
          <a:xfrm>
            <a:off x="923486" y="2282121"/>
            <a:ext cx="636073" cy="156068"/>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トップページ</a:t>
            </a:r>
          </a:p>
        </p:txBody>
      </p:sp>
      <p:sp>
        <p:nvSpPr>
          <p:cNvPr id="127" name="object 2">
            <a:extLst>
              <a:ext uri="{FF2B5EF4-FFF2-40B4-BE49-F238E27FC236}">
                <a16:creationId xmlns:a16="http://schemas.microsoft.com/office/drawing/2014/main" id="{897C8A29-741A-401E-B583-62F026093383}"/>
              </a:ext>
            </a:extLst>
          </p:cNvPr>
          <p:cNvSpPr txBox="1"/>
          <p:nvPr/>
        </p:nvSpPr>
        <p:spPr>
          <a:xfrm>
            <a:off x="1660131" y="2282122"/>
            <a:ext cx="532198" cy="156068"/>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記事ページ</a:t>
            </a:r>
          </a:p>
        </p:txBody>
      </p:sp>
      <p:sp>
        <p:nvSpPr>
          <p:cNvPr id="128" name="テキスト ボックス 127">
            <a:extLst>
              <a:ext uri="{FF2B5EF4-FFF2-40B4-BE49-F238E27FC236}">
                <a16:creationId xmlns:a16="http://schemas.microsoft.com/office/drawing/2014/main" id="{095C9936-978B-4423-A6E1-4AF4BB0D0EAB}"/>
              </a:ext>
            </a:extLst>
          </p:cNvPr>
          <p:cNvSpPr txBox="1"/>
          <p:nvPr/>
        </p:nvSpPr>
        <p:spPr>
          <a:xfrm>
            <a:off x="765318" y="3711325"/>
            <a:ext cx="2230098" cy="246221"/>
          </a:xfrm>
          <a:prstGeom prst="rect">
            <a:avLst/>
          </a:prstGeom>
          <a:noFill/>
        </p:spPr>
        <p:txBody>
          <a:bodyPr wrap="square" rtlCol="0">
            <a:spAutoFit/>
          </a:bodyPr>
          <a:lstStyle/>
          <a:p>
            <a:r>
              <a:rPr kumimoji="1" lang="ja-JP" altLang="en-US" sz="1000" b="1" spc="-150" dirty="0"/>
              <a:t>トップページ、</a:t>
            </a:r>
            <a:r>
              <a:rPr kumimoji="1" lang="ja-JP" altLang="en-US" sz="1000" b="1" dirty="0"/>
              <a:t>記事ページ</a:t>
            </a:r>
            <a:r>
              <a:rPr lang="ja-JP" altLang="en-US" sz="1000" b="1" dirty="0"/>
              <a:t>等</a:t>
            </a:r>
            <a:r>
              <a:rPr kumimoji="1" lang="ja-JP" altLang="en-US" sz="1000" b="1" dirty="0"/>
              <a:t>から誘導</a:t>
            </a:r>
          </a:p>
        </p:txBody>
      </p:sp>
      <p:grpSp>
        <p:nvGrpSpPr>
          <p:cNvPr id="129" name="グループ化 128">
            <a:extLst>
              <a:ext uri="{FF2B5EF4-FFF2-40B4-BE49-F238E27FC236}">
                <a16:creationId xmlns:a16="http://schemas.microsoft.com/office/drawing/2014/main" id="{445EE13C-FEEF-4853-BA79-444C3F7FDF47}"/>
              </a:ext>
            </a:extLst>
          </p:cNvPr>
          <p:cNvGrpSpPr/>
          <p:nvPr/>
        </p:nvGrpSpPr>
        <p:grpSpPr>
          <a:xfrm>
            <a:off x="5226690" y="3888538"/>
            <a:ext cx="1473261" cy="1393023"/>
            <a:chOff x="5860406" y="2359425"/>
            <a:chExt cx="1473261" cy="1393023"/>
          </a:xfrm>
        </p:grpSpPr>
        <p:pic>
          <p:nvPicPr>
            <p:cNvPr id="130" name="図 129">
              <a:extLst>
                <a:ext uri="{FF2B5EF4-FFF2-40B4-BE49-F238E27FC236}">
                  <a16:creationId xmlns:a16="http://schemas.microsoft.com/office/drawing/2014/main" id="{E7293B3E-7D7F-425E-AEB7-24549E84CF25}"/>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l="46795"/>
            <a:stretch/>
          </p:blipFill>
          <p:spPr>
            <a:xfrm>
              <a:off x="6513710" y="2359425"/>
              <a:ext cx="733174" cy="1133962"/>
            </a:xfrm>
            <a:prstGeom prst="rect">
              <a:avLst/>
            </a:prstGeom>
            <a:ln>
              <a:noFill/>
            </a:ln>
            <a:effectLst>
              <a:outerShdw blurRad="292100" dist="139700" dir="2700000" algn="tl" rotWithShape="0">
                <a:srgbClr val="333333">
                  <a:alpha val="65000"/>
                </a:srgbClr>
              </a:outerShdw>
            </a:effectLst>
          </p:spPr>
        </p:pic>
        <p:sp>
          <p:nvSpPr>
            <p:cNvPr id="131" name="object 2">
              <a:extLst>
                <a:ext uri="{FF2B5EF4-FFF2-40B4-BE49-F238E27FC236}">
                  <a16:creationId xmlns:a16="http://schemas.microsoft.com/office/drawing/2014/main" id="{EDA27397-A72B-4751-8B8A-CA270B12A531}"/>
                </a:ext>
              </a:extLst>
            </p:cNvPr>
            <p:cNvSpPr txBox="1"/>
            <p:nvPr/>
          </p:nvSpPr>
          <p:spPr>
            <a:xfrm>
              <a:off x="5860406" y="3527826"/>
              <a:ext cx="660400" cy="218008"/>
            </a:xfrm>
            <a:prstGeom prst="rect">
              <a:avLst/>
            </a:prstGeom>
          </p:spPr>
          <p:txBody>
            <a:bodyPr vert="horz" wrap="square" lIns="0" tIns="16510" rIns="0" bIns="0" rtlCol="0">
              <a:spAutoFit/>
            </a:bodyPr>
            <a:lstStyle/>
            <a:p>
              <a:pPr marL="12700">
                <a:spcBef>
                  <a:spcPts val="130"/>
                </a:spcBef>
              </a:pPr>
              <a:r>
                <a:rPr lang="ja-JP" altLang="en-US" sz="600" b="1" dirty="0">
                  <a:latin typeface="+mn-ea"/>
                  <a:cs typeface="游ゴシック体 ボールド"/>
                </a:rPr>
                <a:t>フォトギャラリー</a:t>
              </a:r>
              <a:endParaRPr lang="en-US" altLang="ja-JP" sz="600" b="1" dirty="0">
                <a:latin typeface="+mn-ea"/>
                <a:cs typeface="游ゴシック体 ボールド"/>
              </a:endParaRPr>
            </a:p>
            <a:p>
              <a:pPr marL="12700">
                <a:spcBef>
                  <a:spcPts val="130"/>
                </a:spcBef>
              </a:pPr>
              <a:r>
                <a:rPr lang="ja-JP" altLang="en-US" sz="600" b="1" dirty="0">
                  <a:latin typeface="+mn-ea"/>
                  <a:cs typeface="游ゴシック体 ボールド"/>
                </a:rPr>
                <a:t>ページからの誘導</a:t>
              </a:r>
              <a:endParaRPr sz="600" b="1" dirty="0">
                <a:latin typeface="+mn-ea"/>
                <a:cs typeface="游ゴシック体 ボールド"/>
              </a:endParaRPr>
            </a:p>
          </p:txBody>
        </p:sp>
        <p:sp>
          <p:nvSpPr>
            <p:cNvPr id="132" name="object 2">
              <a:extLst>
                <a:ext uri="{FF2B5EF4-FFF2-40B4-BE49-F238E27FC236}">
                  <a16:creationId xmlns:a16="http://schemas.microsoft.com/office/drawing/2014/main" id="{30390388-623D-4AB6-A869-37092F6FFA5A}"/>
                </a:ext>
              </a:extLst>
            </p:cNvPr>
            <p:cNvSpPr txBox="1"/>
            <p:nvPr/>
          </p:nvSpPr>
          <p:spPr>
            <a:xfrm>
              <a:off x="6609766" y="3551111"/>
              <a:ext cx="723901" cy="201337"/>
            </a:xfrm>
            <a:prstGeom prst="rect">
              <a:avLst/>
            </a:prstGeom>
          </p:spPr>
          <p:txBody>
            <a:bodyPr vert="horz" wrap="square" lIns="0" tIns="16510" rIns="0" bIns="0" rtlCol="0">
              <a:spAutoFit/>
            </a:bodyPr>
            <a:lstStyle/>
            <a:p>
              <a:pPr marL="12700">
                <a:spcBef>
                  <a:spcPts val="130"/>
                </a:spcBef>
              </a:pPr>
              <a:r>
                <a:rPr lang="en-US" sz="600" b="1" dirty="0">
                  <a:latin typeface="+mn-ea"/>
                  <a:cs typeface="游ゴシック体 ボールド"/>
                </a:rPr>
                <a:t>Yahoo</a:t>
              </a:r>
              <a:r>
                <a:rPr lang="ja-JP" altLang="en-US" sz="600" b="1" dirty="0">
                  <a:latin typeface="+mn-ea"/>
                  <a:cs typeface="游ゴシック体 ボールド"/>
                </a:rPr>
                <a:t>ニュース記事の誘導枠から遷移</a:t>
              </a:r>
              <a:endParaRPr sz="600" b="1" dirty="0">
                <a:latin typeface="+mn-ea"/>
                <a:cs typeface="游ゴシック体 ボールド"/>
              </a:endParaRPr>
            </a:p>
          </p:txBody>
        </p:sp>
      </p:grpSp>
      <p:pic>
        <p:nvPicPr>
          <p:cNvPr id="133" name="図 132">
            <a:extLst>
              <a:ext uri="{FF2B5EF4-FFF2-40B4-BE49-F238E27FC236}">
                <a16:creationId xmlns:a16="http://schemas.microsoft.com/office/drawing/2014/main" id="{7692C325-1E43-474C-A573-F4B6438EBECF}"/>
              </a:ext>
            </a:extLst>
          </p:cNvPr>
          <p:cNvPicPr>
            <a:picLocks noChangeAspect="1"/>
          </p:cNvPicPr>
          <p:nvPr/>
        </p:nvPicPr>
        <p:blipFill rotWithShape="1">
          <a:blip r:embed="rId28"/>
          <a:srcRect l="1307" t="2017" r="-1307" b="9941"/>
          <a:stretch/>
        </p:blipFill>
        <p:spPr>
          <a:xfrm>
            <a:off x="5243628" y="3957546"/>
            <a:ext cx="634060" cy="1043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7492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正方形/長方形 107">
            <a:extLst>
              <a:ext uri="{FF2B5EF4-FFF2-40B4-BE49-F238E27FC236}">
                <a16:creationId xmlns:a16="http://schemas.microsoft.com/office/drawing/2014/main" id="{84FE0C83-6DA2-D84B-B535-D9DA407DA2A2}"/>
              </a:ext>
            </a:extLst>
          </p:cNvPr>
          <p:cNvSpPr/>
          <p:nvPr/>
        </p:nvSpPr>
        <p:spPr>
          <a:xfrm>
            <a:off x="7217903" y="1788753"/>
            <a:ext cx="1204390" cy="4613110"/>
          </a:xfrm>
          <a:prstGeom prst="rect">
            <a:avLst/>
          </a:prstGeom>
          <a:solidFill>
            <a:srgbClr val="BEEEF7"/>
          </a:solidFill>
        </p:spPr>
        <p:txBody>
          <a:bodyPr wrap="square" lIns="0" tIns="0" rIns="0" bIns="0" rtlCol="0" anchor="ctr"/>
          <a:lstStyle/>
          <a:p>
            <a:pPr algn="ctr"/>
            <a:endParaRPr lang="ja-JP" altLang="en-US">
              <a:solidFill>
                <a:srgbClr val="15A8D9"/>
              </a:solidFill>
              <a:latin typeface="+mn-ea"/>
            </a:endParaRPr>
          </a:p>
        </p:txBody>
      </p:sp>
      <p:sp>
        <p:nvSpPr>
          <p:cNvPr id="107" name="正方形/長方形 106">
            <a:extLst>
              <a:ext uri="{FF2B5EF4-FFF2-40B4-BE49-F238E27FC236}">
                <a16:creationId xmlns:a16="http://schemas.microsoft.com/office/drawing/2014/main" id="{2EBDDCF9-43B2-9245-B029-E27E8BCB0735}"/>
              </a:ext>
            </a:extLst>
          </p:cNvPr>
          <p:cNvSpPr/>
          <p:nvPr/>
        </p:nvSpPr>
        <p:spPr>
          <a:xfrm>
            <a:off x="8409593" y="1788753"/>
            <a:ext cx="3055964" cy="4613110"/>
          </a:xfrm>
          <a:prstGeom prst="rect">
            <a:avLst/>
          </a:prstGeom>
          <a:solidFill>
            <a:srgbClr val="DFF6FC"/>
          </a:solidFill>
        </p:spPr>
        <p:txBody>
          <a:bodyPr wrap="square" lIns="0" tIns="0" rIns="0" bIns="0" rtlCol="0" anchor="ctr"/>
          <a:lstStyle/>
          <a:p>
            <a:pPr algn="ctr"/>
            <a:endParaRPr lang="ja-JP" altLang="en-US">
              <a:solidFill>
                <a:srgbClr val="15A8D9"/>
              </a:solidFill>
              <a:latin typeface="+mn-ea"/>
            </a:endParaRPr>
          </a:p>
        </p:txBody>
      </p:sp>
      <p:pic>
        <p:nvPicPr>
          <p:cNvPr id="135" name="図 134" descr="money-01-0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8977" y="5954498"/>
            <a:ext cx="399413" cy="402242"/>
          </a:xfrm>
          <a:prstGeom prst="rect">
            <a:avLst/>
          </a:prstGeom>
        </p:spPr>
      </p:pic>
      <p:grpSp>
        <p:nvGrpSpPr>
          <p:cNvPr id="136" name="図形グループ 135"/>
          <p:cNvGrpSpPr/>
          <p:nvPr/>
        </p:nvGrpSpPr>
        <p:grpSpPr>
          <a:xfrm>
            <a:off x="7287756" y="2458851"/>
            <a:ext cx="248483" cy="190501"/>
            <a:chOff x="5029205" y="1854191"/>
            <a:chExt cx="254000" cy="194731"/>
          </a:xfrm>
        </p:grpSpPr>
        <p:pic>
          <p:nvPicPr>
            <p:cNvPr id="137" name="図 136" descr="icon_000091_256.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205" y="1879589"/>
              <a:ext cx="169333" cy="169333"/>
            </a:xfrm>
            <a:prstGeom prst="rect">
              <a:avLst/>
            </a:prstGeom>
          </p:spPr>
        </p:pic>
        <p:pic>
          <p:nvPicPr>
            <p:cNvPr id="138" name="図 137" descr="icon_000091_256.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3872" y="1854191"/>
              <a:ext cx="169333" cy="169333"/>
            </a:xfrm>
            <a:prstGeom prst="rect">
              <a:avLst/>
            </a:prstGeom>
          </p:spPr>
        </p:pic>
      </p:grpSp>
      <p:sp>
        <p:nvSpPr>
          <p:cNvPr id="140" name="object 2"/>
          <p:cNvSpPr txBox="1"/>
          <p:nvPr/>
        </p:nvSpPr>
        <p:spPr>
          <a:xfrm>
            <a:off x="7591482" y="2175042"/>
            <a:ext cx="40640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期間</a:t>
            </a:r>
            <a:endParaRPr lang="ja-JP" altLang="en-US" sz="800" spc="10" dirty="0">
              <a:latin typeface="+mn-ea"/>
              <a:cs typeface="游ゴシック体 ボールド"/>
            </a:endParaRPr>
          </a:p>
        </p:txBody>
      </p:sp>
      <p:sp>
        <p:nvSpPr>
          <p:cNvPr id="141" name="object 2"/>
          <p:cNvSpPr txBox="1"/>
          <p:nvPr/>
        </p:nvSpPr>
        <p:spPr>
          <a:xfrm>
            <a:off x="7591482" y="2467309"/>
            <a:ext cx="40640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本数</a:t>
            </a:r>
            <a:endParaRPr lang="ja-JP" altLang="en-US" sz="800" spc="10" dirty="0">
              <a:latin typeface="+mn-ea"/>
              <a:cs typeface="游ゴシック体 ボールド"/>
            </a:endParaRPr>
          </a:p>
        </p:txBody>
      </p:sp>
      <p:sp>
        <p:nvSpPr>
          <p:cNvPr id="142" name="object 2"/>
          <p:cNvSpPr txBox="1"/>
          <p:nvPr/>
        </p:nvSpPr>
        <p:spPr>
          <a:xfrm>
            <a:off x="7591482" y="3501480"/>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記事修正</a:t>
            </a:r>
            <a:endParaRPr lang="ja-JP" altLang="en-US" sz="800" spc="10" dirty="0">
              <a:latin typeface="+mn-ea"/>
              <a:cs typeface="游ゴシック体 ボールド"/>
            </a:endParaRPr>
          </a:p>
        </p:txBody>
      </p:sp>
      <p:sp>
        <p:nvSpPr>
          <p:cNvPr id="143" name="object 2"/>
          <p:cNvSpPr txBox="1"/>
          <p:nvPr/>
        </p:nvSpPr>
        <p:spPr>
          <a:xfrm>
            <a:off x="7591482" y="4809854"/>
            <a:ext cx="490010" cy="139782"/>
          </a:xfrm>
          <a:prstGeom prst="rect">
            <a:avLst/>
          </a:prstGeom>
        </p:spPr>
        <p:txBody>
          <a:bodyPr vert="horz" wrap="square" lIns="0" tIns="16510" rIns="0" bIns="0" rtlCol="0">
            <a:spAutoFit/>
          </a:bodyPr>
          <a:lstStyle/>
          <a:p>
            <a:pPr marL="12700">
              <a:spcBef>
                <a:spcPts val="130"/>
              </a:spcBef>
            </a:pPr>
            <a:r>
              <a:rPr lang="en-US" altLang="ja-JP" sz="800" b="1" spc="10" dirty="0">
                <a:solidFill>
                  <a:srgbClr val="15A8D9"/>
                </a:solidFill>
                <a:latin typeface="+mn-ea"/>
                <a:cs typeface="游ゴシック体 ボールド"/>
              </a:rPr>
              <a:t>PR</a:t>
            </a:r>
            <a:r>
              <a:rPr lang="ja-JP" altLang="en-US" sz="800" b="1" spc="10" dirty="0">
                <a:solidFill>
                  <a:srgbClr val="15A8D9"/>
                </a:solidFill>
                <a:latin typeface="+mn-ea"/>
                <a:cs typeface="游ゴシック体 ボールド"/>
              </a:rPr>
              <a:t>表記</a:t>
            </a:r>
            <a:endParaRPr lang="ja-JP" altLang="en-US" sz="800" spc="10" dirty="0">
              <a:latin typeface="+mn-ea"/>
              <a:cs typeface="游ゴシック体 ボールド"/>
            </a:endParaRPr>
          </a:p>
        </p:txBody>
      </p:sp>
      <p:sp>
        <p:nvSpPr>
          <p:cNvPr id="145" name="object 2"/>
          <p:cNvSpPr txBox="1"/>
          <p:nvPr/>
        </p:nvSpPr>
        <p:spPr>
          <a:xfrm>
            <a:off x="7591482" y="2759576"/>
            <a:ext cx="811754"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ディレクション</a:t>
            </a:r>
            <a:endParaRPr lang="ja-JP" altLang="en-US" sz="800" spc="10" dirty="0">
              <a:latin typeface="+mn-ea"/>
              <a:cs typeface="游ゴシック体 ボールド"/>
            </a:endParaRPr>
          </a:p>
        </p:txBody>
      </p:sp>
      <p:sp>
        <p:nvSpPr>
          <p:cNvPr id="146" name="object 2"/>
          <p:cNvSpPr txBox="1"/>
          <p:nvPr/>
        </p:nvSpPr>
        <p:spPr>
          <a:xfrm>
            <a:off x="7591482" y="3131022"/>
            <a:ext cx="388418"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構成案</a:t>
            </a:r>
            <a:endParaRPr lang="ja-JP" altLang="en-US" sz="800" spc="10" dirty="0">
              <a:latin typeface="+mn-ea"/>
              <a:cs typeface="游ゴシック体 ボールド"/>
            </a:endParaRPr>
          </a:p>
        </p:txBody>
      </p:sp>
      <p:sp>
        <p:nvSpPr>
          <p:cNvPr id="148" name="object 2"/>
          <p:cNvSpPr txBox="1"/>
          <p:nvPr/>
        </p:nvSpPr>
        <p:spPr>
          <a:xfrm>
            <a:off x="7591482" y="4470187"/>
            <a:ext cx="490010" cy="139782"/>
          </a:xfrm>
          <a:prstGeom prst="rect">
            <a:avLst/>
          </a:prstGeom>
        </p:spPr>
        <p:txBody>
          <a:bodyPr vert="horz" wrap="square" lIns="0" tIns="16510" rIns="0" bIns="0" rtlCol="0">
            <a:spAutoFit/>
          </a:bodyPr>
          <a:lstStyle/>
          <a:p>
            <a:pPr marL="12700">
              <a:spcBef>
                <a:spcPts val="130"/>
              </a:spcBef>
            </a:pPr>
            <a:r>
              <a:rPr lang="en-US" altLang="ja-JP" sz="800" b="1" spc="10" dirty="0">
                <a:solidFill>
                  <a:srgbClr val="15A8D9"/>
                </a:solidFill>
                <a:latin typeface="+mn-ea"/>
                <a:cs typeface="游ゴシック体 ボールド"/>
              </a:rPr>
              <a:t>SNS</a:t>
            </a:r>
            <a:r>
              <a:rPr lang="ja-JP" altLang="en-US" sz="800" b="1" spc="10" dirty="0">
                <a:solidFill>
                  <a:srgbClr val="15A8D9"/>
                </a:solidFill>
                <a:latin typeface="+mn-ea"/>
                <a:cs typeface="游ゴシック体 ボールド"/>
              </a:rPr>
              <a:t>投稿</a:t>
            </a:r>
            <a:endParaRPr lang="ja-JP" altLang="en-US" sz="800" spc="10" dirty="0">
              <a:latin typeface="+mn-ea"/>
              <a:cs typeface="游ゴシック体 ボールド"/>
            </a:endParaRPr>
          </a:p>
        </p:txBody>
      </p:sp>
      <p:sp>
        <p:nvSpPr>
          <p:cNvPr id="149" name="object 2"/>
          <p:cNvSpPr txBox="1"/>
          <p:nvPr/>
        </p:nvSpPr>
        <p:spPr>
          <a:xfrm>
            <a:off x="7591482" y="5648304"/>
            <a:ext cx="701676"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広告ブースト</a:t>
            </a:r>
            <a:endParaRPr lang="ja-JP" altLang="en-US" sz="800" spc="10" dirty="0">
              <a:latin typeface="+mn-ea"/>
              <a:cs typeface="游ゴシック体 ボールド"/>
            </a:endParaRPr>
          </a:p>
        </p:txBody>
      </p:sp>
      <p:sp>
        <p:nvSpPr>
          <p:cNvPr id="150" name="object 2"/>
          <p:cNvSpPr txBox="1"/>
          <p:nvPr/>
        </p:nvSpPr>
        <p:spPr>
          <a:xfrm>
            <a:off x="7591482" y="6067527"/>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制作費</a:t>
            </a:r>
            <a:endParaRPr lang="ja-JP" altLang="en-US" sz="800" spc="10" dirty="0">
              <a:latin typeface="+mn-ea"/>
              <a:cs typeface="游ゴシック体 ボールド"/>
            </a:endParaRPr>
          </a:p>
        </p:txBody>
      </p:sp>
      <p:sp>
        <p:nvSpPr>
          <p:cNvPr id="151" name="object 2"/>
          <p:cNvSpPr txBox="1"/>
          <p:nvPr/>
        </p:nvSpPr>
        <p:spPr>
          <a:xfrm>
            <a:off x="8504841" y="1882776"/>
            <a:ext cx="2472267" cy="143629"/>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2</a:t>
            </a:r>
            <a:r>
              <a:rPr lang="ja-JP" altLang="en-US" sz="750" spc="10" dirty="0">
                <a:latin typeface="+mn-ea"/>
                <a:cs typeface="游ゴシック体 ボールド"/>
              </a:rPr>
              <a:t>万～</a:t>
            </a:r>
            <a:r>
              <a:rPr lang="en-US" altLang="ja-JP" sz="750" spc="10" dirty="0">
                <a:latin typeface="+mn-ea"/>
                <a:cs typeface="游ゴシック体 ボールド"/>
              </a:rPr>
              <a:t>3</a:t>
            </a:r>
            <a:r>
              <a:rPr lang="ja-JP" altLang="en-US" sz="750" spc="10" dirty="0">
                <a:latin typeface="+mn-ea"/>
                <a:cs typeface="游ゴシック体 ボールド"/>
              </a:rPr>
              <a:t>万</a:t>
            </a:r>
            <a:r>
              <a:rPr lang="en-US" altLang="ja-JP" sz="750" spc="10" dirty="0">
                <a:latin typeface="+mn-ea"/>
                <a:cs typeface="游ゴシック体 ボールド"/>
              </a:rPr>
              <a:t>PV</a:t>
            </a:r>
            <a:r>
              <a:rPr lang="ja-JP" altLang="en-US" sz="750" spc="10" dirty="0">
                <a:latin typeface="+mn-ea"/>
                <a:cs typeface="游ゴシック体 ボールド"/>
              </a:rPr>
              <a:t>想定</a:t>
            </a:r>
          </a:p>
        </p:txBody>
      </p:sp>
      <p:sp>
        <p:nvSpPr>
          <p:cNvPr id="153" name="object 2"/>
          <p:cNvSpPr txBox="1"/>
          <p:nvPr/>
        </p:nvSpPr>
        <p:spPr>
          <a:xfrm>
            <a:off x="8504841" y="2467310"/>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1</a:t>
            </a:r>
            <a:r>
              <a:rPr lang="ja-JP" altLang="en-US" sz="750" spc="10" dirty="0">
                <a:latin typeface="+mn-ea"/>
                <a:cs typeface="游ゴシック体 ボールド"/>
              </a:rPr>
              <a:t>本</a:t>
            </a:r>
          </a:p>
        </p:txBody>
      </p:sp>
      <p:sp>
        <p:nvSpPr>
          <p:cNvPr id="154" name="object 2"/>
          <p:cNvSpPr txBox="1"/>
          <p:nvPr/>
        </p:nvSpPr>
        <p:spPr>
          <a:xfrm>
            <a:off x="8504841" y="2759577"/>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withnews</a:t>
            </a:r>
            <a:r>
              <a:rPr lang="ja-JP" altLang="en-US" sz="750" spc="10" dirty="0">
                <a:latin typeface="+mn-ea"/>
                <a:cs typeface="游ゴシック体 ボールド"/>
              </a:rPr>
              <a:t>編集部・ビジネスディレクター</a:t>
            </a:r>
          </a:p>
        </p:txBody>
      </p:sp>
      <p:sp>
        <p:nvSpPr>
          <p:cNvPr id="155" name="object 2"/>
          <p:cNvSpPr txBox="1"/>
          <p:nvPr/>
        </p:nvSpPr>
        <p:spPr>
          <a:xfrm>
            <a:off x="8504840" y="3051844"/>
            <a:ext cx="2653696" cy="278731"/>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withnews</a:t>
            </a:r>
            <a:r>
              <a:rPr lang="ja-JP" altLang="en-US" sz="750" spc="10" dirty="0">
                <a:latin typeface="+mn-ea"/>
                <a:cs typeface="游ゴシック体 ボールド"/>
              </a:rPr>
              <a:t>編集部・ビジネスディレクターが担当。</a:t>
            </a:r>
          </a:p>
          <a:p>
            <a:pPr marL="12700" algn="just">
              <a:lnSpc>
                <a:spcPct val="110000"/>
              </a:lnSpc>
              <a:spcBef>
                <a:spcPts val="130"/>
              </a:spcBef>
            </a:pPr>
            <a:r>
              <a:rPr lang="ja-JP" altLang="en-US" sz="750" spc="10" dirty="0">
                <a:latin typeface="+mn-ea"/>
                <a:cs typeface="游ゴシック体 ボールド"/>
              </a:rPr>
              <a:t>ご要望があればオリエンも参加します。</a:t>
            </a:r>
          </a:p>
        </p:txBody>
      </p:sp>
      <p:sp>
        <p:nvSpPr>
          <p:cNvPr id="157" name="object 2"/>
          <p:cNvSpPr txBox="1"/>
          <p:nvPr/>
        </p:nvSpPr>
        <p:spPr>
          <a:xfrm>
            <a:off x="8504841" y="3487740"/>
            <a:ext cx="2472267" cy="138949"/>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a:latin typeface="+mn-ea"/>
                <a:cs typeface="游ゴシック体 ボールド"/>
              </a:rPr>
              <a:t>審査基準・ライター意向の範囲内で修正可能</a:t>
            </a:r>
            <a:endParaRPr lang="ja-JP" altLang="en-US" sz="750" spc="10" dirty="0">
              <a:latin typeface="+mn-ea"/>
              <a:cs typeface="游ゴシック体 ボールド"/>
            </a:endParaRPr>
          </a:p>
        </p:txBody>
      </p:sp>
      <p:sp>
        <p:nvSpPr>
          <p:cNvPr id="158" name="object 2"/>
          <p:cNvSpPr txBox="1"/>
          <p:nvPr/>
        </p:nvSpPr>
        <p:spPr>
          <a:xfrm>
            <a:off x="8504841" y="3780007"/>
            <a:ext cx="2823029" cy="522579"/>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記事・トップページ内でローテーション。誘導枠のクリエイティブ内容は運用状況に応じて調整することもあります。ただし、誘導在庫によっては提携の朝日新聞デジタル等から外部誘導をかけることもあります。</a:t>
            </a:r>
          </a:p>
        </p:txBody>
      </p:sp>
      <p:sp>
        <p:nvSpPr>
          <p:cNvPr id="159" name="object 2"/>
          <p:cNvSpPr txBox="1"/>
          <p:nvPr/>
        </p:nvSpPr>
        <p:spPr>
          <a:xfrm>
            <a:off x="8504841" y="4453148"/>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運用の一環として、ご対応可能です。</a:t>
            </a:r>
          </a:p>
        </p:txBody>
      </p:sp>
      <p:sp>
        <p:nvSpPr>
          <p:cNvPr id="160" name="object 2"/>
          <p:cNvSpPr txBox="1"/>
          <p:nvPr/>
        </p:nvSpPr>
        <p:spPr>
          <a:xfrm>
            <a:off x="8504840" y="4810688"/>
            <a:ext cx="2806096" cy="138949"/>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記事内上部に</a:t>
            </a:r>
            <a:r>
              <a:rPr lang="ja-JP" altLang="en-US" sz="750" spc="10">
                <a:latin typeface="+mn-ea"/>
                <a:cs typeface="游ゴシック体 ボールド"/>
              </a:rPr>
              <a:t>、「</a:t>
            </a:r>
            <a:r>
              <a:rPr lang="en-US" altLang="ja-JP" sz="750" spc="10" dirty="0">
                <a:latin typeface="+mn-ea"/>
                <a:cs typeface="游ゴシック体 ボールド"/>
              </a:rPr>
              <a:t> PR by </a:t>
            </a:r>
            <a:r>
              <a:rPr lang="ja-JP" altLang="en-US" sz="750" spc="10">
                <a:latin typeface="+mn-ea"/>
                <a:cs typeface="游ゴシック体 ボールド"/>
              </a:rPr>
              <a:t>企業名」</a:t>
            </a:r>
            <a:r>
              <a:rPr lang="ja-JP" altLang="en-US" sz="750" spc="10" dirty="0">
                <a:latin typeface="+mn-ea"/>
                <a:cs typeface="游ゴシック体 ボールド"/>
              </a:rPr>
              <a:t>を入れさせていただきます。</a:t>
            </a:r>
          </a:p>
        </p:txBody>
      </p:sp>
      <p:sp>
        <p:nvSpPr>
          <p:cNvPr id="161" name="object 2"/>
          <p:cNvSpPr txBox="1"/>
          <p:nvPr/>
        </p:nvSpPr>
        <p:spPr>
          <a:xfrm>
            <a:off x="8504840" y="5164640"/>
            <a:ext cx="2806096" cy="268663"/>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第三者計測タグの広告該当ページ内の埋め込みは可能ですが、動作保証は行っておりませんのでご容赦ください。</a:t>
            </a:r>
          </a:p>
        </p:txBody>
      </p:sp>
      <p:sp>
        <p:nvSpPr>
          <p:cNvPr id="162" name="object 2"/>
          <p:cNvSpPr txBox="1"/>
          <p:nvPr/>
        </p:nvSpPr>
        <p:spPr>
          <a:xfrm>
            <a:off x="8504841" y="5583865"/>
            <a:ext cx="2839963" cy="278731"/>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SNS</a:t>
            </a:r>
            <a:r>
              <a:rPr lang="ja-JP" altLang="en-US" sz="750" spc="10" dirty="0">
                <a:latin typeface="+mn-ea"/>
                <a:cs typeface="游ゴシック体 ボールド"/>
              </a:rPr>
              <a:t>投稿の広告ブーストや外部サイトの誘導枠の買い付け</a:t>
            </a:r>
            <a:r>
              <a:rPr lang="ja-JP" altLang="en-US" sz="750" spc="10">
                <a:latin typeface="+mn-ea"/>
                <a:cs typeface="游ゴシック体 ボールド"/>
              </a:rPr>
              <a:t>は、</a:t>
            </a:r>
            <a:endParaRPr lang="en-US" altLang="ja-JP" sz="750" spc="10" dirty="0">
              <a:latin typeface="+mn-ea"/>
              <a:cs typeface="游ゴシック体 ボールド"/>
            </a:endParaRPr>
          </a:p>
          <a:p>
            <a:pPr marL="12700" algn="just">
              <a:lnSpc>
                <a:spcPct val="110000"/>
              </a:lnSpc>
              <a:spcBef>
                <a:spcPts val="130"/>
              </a:spcBef>
            </a:pPr>
            <a:r>
              <a:rPr lang="ja-JP" altLang="en-US" sz="750" spc="10">
                <a:latin typeface="+mn-ea"/>
                <a:cs typeface="游ゴシック体 ボールド"/>
              </a:rPr>
              <a:t>基本的</a:t>
            </a:r>
            <a:r>
              <a:rPr lang="ja-JP" altLang="en-US" sz="750" spc="10" dirty="0">
                <a:latin typeface="+mn-ea"/>
                <a:cs typeface="游ゴシック体 ボールド"/>
              </a:rPr>
              <a:t>には弊社経由となります。</a:t>
            </a:r>
          </a:p>
        </p:txBody>
      </p:sp>
      <p:sp>
        <p:nvSpPr>
          <p:cNvPr id="163" name="object 2"/>
          <p:cNvSpPr txBox="1"/>
          <p:nvPr/>
        </p:nvSpPr>
        <p:spPr>
          <a:xfrm>
            <a:off x="8504840" y="6003088"/>
            <a:ext cx="2806096" cy="268663"/>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mn-ea"/>
                <a:cs typeface="游ゴシック体 ボールド"/>
              </a:rPr>
              <a:t>制作費基本</a:t>
            </a:r>
            <a:r>
              <a:rPr lang="en-US" altLang="ja-JP" sz="750" spc="10" dirty="0">
                <a:latin typeface="+mn-ea"/>
                <a:cs typeface="游ゴシック体 ボールド"/>
              </a:rPr>
              <a:t>N50</a:t>
            </a:r>
            <a:r>
              <a:rPr lang="ja-JP" altLang="en-US" sz="750" spc="10" dirty="0">
                <a:latin typeface="+mn-ea"/>
                <a:cs typeface="游ゴシック体 ボールド"/>
              </a:rPr>
              <a:t>万円。ただし遠隔地取材や著名人インタビューを伴う場合は別途ご相談する場合があります。</a:t>
            </a:r>
          </a:p>
        </p:txBody>
      </p:sp>
      <p:pic>
        <p:nvPicPr>
          <p:cNvPr id="165" name="図 164" descr="icon_108891_256.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7755" y="4794637"/>
            <a:ext cx="203200" cy="203198"/>
          </a:xfrm>
          <a:prstGeom prst="rect">
            <a:avLst/>
          </a:prstGeom>
        </p:spPr>
      </p:pic>
      <p:pic>
        <p:nvPicPr>
          <p:cNvPr id="167" name="図 166" descr="icon_125141_256.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87755" y="4405168"/>
            <a:ext cx="226482" cy="226482"/>
          </a:xfrm>
          <a:prstGeom prst="rect">
            <a:avLst/>
          </a:prstGeom>
        </p:spPr>
      </p:pic>
      <p:sp>
        <p:nvSpPr>
          <p:cNvPr id="144" name="object 2"/>
          <p:cNvSpPr txBox="1"/>
          <p:nvPr/>
        </p:nvSpPr>
        <p:spPr>
          <a:xfrm>
            <a:off x="7606620" y="3974389"/>
            <a:ext cx="474873" cy="139782"/>
          </a:xfrm>
          <a:prstGeom prst="rect">
            <a:avLst/>
          </a:prstGeom>
        </p:spPr>
        <p:txBody>
          <a:bodyPr vert="horz" wrap="square" lIns="0" tIns="16510" rIns="0" bIns="0" rtlCol="0">
            <a:spAutoFit/>
          </a:bodyPr>
          <a:lstStyle/>
          <a:p>
            <a:pPr marL="12700">
              <a:spcBef>
                <a:spcPts val="130"/>
              </a:spcBef>
            </a:pPr>
            <a:r>
              <a:rPr lang="ja-JP" altLang="en-US" sz="800" b="1" spc="10">
                <a:solidFill>
                  <a:srgbClr val="15A8D9"/>
                </a:solidFill>
                <a:latin typeface="+mn-ea"/>
                <a:cs typeface="游ゴシック体 ボールド"/>
              </a:rPr>
              <a:t>誘導枠</a:t>
            </a:r>
            <a:endParaRPr lang="ja-JP" altLang="en-US" sz="800" spc="10" dirty="0">
              <a:latin typeface="+mn-ea"/>
              <a:cs typeface="游ゴシック体 ボールド"/>
            </a:endParaRPr>
          </a:p>
        </p:txBody>
      </p:sp>
      <p:pic>
        <p:nvPicPr>
          <p:cNvPr id="168" name="図 167" descr="icon_158521_256.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7755" y="3932706"/>
            <a:ext cx="205316" cy="205316"/>
          </a:xfrm>
          <a:prstGeom prst="rect">
            <a:avLst/>
          </a:prstGeom>
        </p:spPr>
      </p:pic>
      <p:grpSp>
        <p:nvGrpSpPr>
          <p:cNvPr id="169" name="図形グループ 168"/>
          <p:cNvGrpSpPr/>
          <p:nvPr/>
        </p:nvGrpSpPr>
        <p:grpSpPr>
          <a:xfrm>
            <a:off x="7287756" y="5579001"/>
            <a:ext cx="264583" cy="231633"/>
            <a:chOff x="5057710" y="5746750"/>
            <a:chExt cx="244540" cy="214085"/>
          </a:xfrm>
        </p:grpSpPr>
        <p:pic>
          <p:nvPicPr>
            <p:cNvPr id="170" name="図 169" descr="icon_001631_256のコピー.psd"/>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4450" y="5746750"/>
              <a:ext cx="177800" cy="177800"/>
            </a:xfrm>
            <a:prstGeom prst="rect">
              <a:avLst/>
            </a:prstGeom>
          </p:spPr>
        </p:pic>
        <p:pic>
          <p:nvPicPr>
            <p:cNvPr id="171" name="図 170" descr="icon_001631_256のコピー.psd"/>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7710" y="5783035"/>
              <a:ext cx="177800" cy="177800"/>
            </a:xfrm>
            <a:prstGeom prst="rect">
              <a:avLst/>
            </a:prstGeom>
          </p:spPr>
        </p:pic>
      </p:grpSp>
      <p:sp>
        <p:nvSpPr>
          <p:cNvPr id="173" name="object 2"/>
          <p:cNvSpPr txBox="1"/>
          <p:nvPr/>
        </p:nvSpPr>
        <p:spPr>
          <a:xfrm>
            <a:off x="7591482" y="5229079"/>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タグ設置</a:t>
            </a:r>
            <a:endParaRPr lang="ja-JP" altLang="en-US" sz="800" spc="10" dirty="0">
              <a:latin typeface="+mn-ea"/>
              <a:cs typeface="游ゴシック体 ボールド"/>
            </a:endParaRPr>
          </a:p>
        </p:txBody>
      </p:sp>
      <p:pic>
        <p:nvPicPr>
          <p:cNvPr id="174" name="図 173" descr="icon_122311_256のコピー.psd"/>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87755" y="5196871"/>
            <a:ext cx="226412" cy="226412"/>
          </a:xfrm>
          <a:prstGeom prst="rect">
            <a:avLst/>
          </a:prstGeom>
        </p:spPr>
      </p:pic>
      <p:pic>
        <p:nvPicPr>
          <p:cNvPr id="175" name="図 174" descr="icon_101811_256のコピー.psd"/>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87755" y="3101425"/>
            <a:ext cx="207476" cy="207476"/>
          </a:xfrm>
          <a:prstGeom prst="rect">
            <a:avLst/>
          </a:prstGeom>
        </p:spPr>
      </p:pic>
      <p:pic>
        <p:nvPicPr>
          <p:cNvPr id="177" name="図 176" descr="icon_114521_256.psd"/>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87755" y="3486536"/>
            <a:ext cx="177800" cy="177800"/>
          </a:xfrm>
          <a:prstGeom prst="rect">
            <a:avLst/>
          </a:prstGeom>
        </p:spPr>
      </p:pic>
      <p:pic>
        <p:nvPicPr>
          <p:cNvPr id="179" name="図 178" descr="icon_001881_256.psd"/>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87755" y="2153203"/>
            <a:ext cx="203200" cy="203200"/>
          </a:xfrm>
          <a:prstGeom prst="rect">
            <a:avLst/>
          </a:prstGeom>
        </p:spPr>
      </p:pic>
      <p:cxnSp>
        <p:nvCxnSpPr>
          <p:cNvPr id="5" name="直線コネクタ 4"/>
          <p:cNvCxnSpPr/>
          <p:nvPr/>
        </p:nvCxnSpPr>
        <p:spPr>
          <a:xfrm>
            <a:off x="8403236" y="1731187"/>
            <a:ext cx="0" cy="491701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a:cxnSpLocks/>
          </p:cNvCxnSpPr>
          <p:nvPr/>
        </p:nvCxnSpPr>
        <p:spPr>
          <a:xfrm>
            <a:off x="7137030" y="2108751"/>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3" name="直線コネクタ 192"/>
          <p:cNvCxnSpPr>
            <a:cxnSpLocks/>
          </p:cNvCxnSpPr>
          <p:nvPr/>
        </p:nvCxnSpPr>
        <p:spPr>
          <a:xfrm>
            <a:off x="7137030" y="2684295"/>
            <a:ext cx="4439882"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cxnSpLocks/>
          </p:cNvCxnSpPr>
          <p:nvPr/>
        </p:nvCxnSpPr>
        <p:spPr>
          <a:xfrm>
            <a:off x="7137030" y="2976562"/>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a:cxnSpLocks/>
          </p:cNvCxnSpPr>
          <p:nvPr/>
        </p:nvCxnSpPr>
        <p:spPr>
          <a:xfrm>
            <a:off x="7137030" y="3412459"/>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8" name="直線コネクタ 197"/>
          <p:cNvCxnSpPr>
            <a:cxnSpLocks/>
          </p:cNvCxnSpPr>
          <p:nvPr/>
        </p:nvCxnSpPr>
        <p:spPr>
          <a:xfrm>
            <a:off x="7137030" y="3704725"/>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0" name="直線コネクタ 199"/>
          <p:cNvCxnSpPr>
            <a:cxnSpLocks/>
          </p:cNvCxnSpPr>
          <p:nvPr/>
        </p:nvCxnSpPr>
        <p:spPr>
          <a:xfrm>
            <a:off x="7137030" y="4670133"/>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1" name="直線コネクタ 200"/>
          <p:cNvCxnSpPr>
            <a:cxnSpLocks/>
          </p:cNvCxnSpPr>
          <p:nvPr/>
        </p:nvCxnSpPr>
        <p:spPr>
          <a:xfrm>
            <a:off x="7137030" y="5089358"/>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a:cxnSpLocks/>
          </p:cNvCxnSpPr>
          <p:nvPr/>
        </p:nvCxnSpPr>
        <p:spPr>
          <a:xfrm>
            <a:off x="7161368" y="5508583"/>
            <a:ext cx="4363392"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3" name="直線コネクタ 202"/>
          <p:cNvCxnSpPr>
            <a:cxnSpLocks/>
          </p:cNvCxnSpPr>
          <p:nvPr/>
        </p:nvCxnSpPr>
        <p:spPr>
          <a:xfrm>
            <a:off x="7137030" y="5927808"/>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pic>
        <p:nvPicPr>
          <p:cNvPr id="207" name="図 206" descr="icon_113241_256.psd"/>
          <p:cNvPicPr preferRelativeResize="0">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87755" y="2705650"/>
            <a:ext cx="232834" cy="232832"/>
          </a:xfrm>
          <a:prstGeom prst="rect">
            <a:avLst/>
          </a:prstGeom>
        </p:spPr>
      </p:pic>
      <p:pic>
        <p:nvPicPr>
          <p:cNvPr id="109" name="図 108" descr="icon_156171_256.psd">
            <a:extLst>
              <a:ext uri="{FF2B5EF4-FFF2-40B4-BE49-F238E27FC236}">
                <a16:creationId xmlns:a16="http://schemas.microsoft.com/office/drawing/2014/main" id="{8DF76CE5-CAD2-3E4D-947B-0611A9D725B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87755" y="1852253"/>
            <a:ext cx="203200" cy="203200"/>
          </a:xfrm>
          <a:prstGeom prst="rect">
            <a:avLst/>
          </a:prstGeom>
        </p:spPr>
      </p:pic>
      <p:sp>
        <p:nvSpPr>
          <p:cNvPr id="115" name="object 2">
            <a:extLst>
              <a:ext uri="{FF2B5EF4-FFF2-40B4-BE49-F238E27FC236}">
                <a16:creationId xmlns:a16="http://schemas.microsoft.com/office/drawing/2014/main" id="{F3CA077B-264A-2746-8F16-97E0C58FBC9E}"/>
              </a:ext>
            </a:extLst>
          </p:cNvPr>
          <p:cNvSpPr txBox="1"/>
          <p:nvPr/>
        </p:nvSpPr>
        <p:spPr>
          <a:xfrm>
            <a:off x="7591483" y="1867575"/>
            <a:ext cx="601133"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mn-ea"/>
                <a:cs typeface="游ゴシック体 ボールド"/>
              </a:rPr>
              <a:t>想定</a:t>
            </a:r>
            <a:r>
              <a:rPr lang="en-US" altLang="ja-JP" sz="800" b="1" spc="10" dirty="0">
                <a:solidFill>
                  <a:srgbClr val="15A8D9"/>
                </a:solidFill>
                <a:latin typeface="+mn-ea"/>
                <a:cs typeface="游ゴシック体 ボールド"/>
              </a:rPr>
              <a:t>PV</a:t>
            </a:r>
            <a:r>
              <a:rPr lang="ja-JP" altLang="en-US" sz="800" b="1" spc="10" dirty="0">
                <a:solidFill>
                  <a:srgbClr val="15A8D9"/>
                </a:solidFill>
                <a:latin typeface="+mn-ea"/>
                <a:cs typeface="游ゴシック体 ボールド"/>
              </a:rPr>
              <a:t>数</a:t>
            </a:r>
            <a:endParaRPr lang="ja-JP" altLang="en-US" sz="800" spc="10" dirty="0">
              <a:latin typeface="+mn-ea"/>
              <a:cs typeface="游ゴシック体 ボールド"/>
            </a:endParaRPr>
          </a:p>
        </p:txBody>
      </p:sp>
      <p:sp>
        <p:nvSpPr>
          <p:cNvPr id="118" name="object 2">
            <a:extLst>
              <a:ext uri="{FF2B5EF4-FFF2-40B4-BE49-F238E27FC236}">
                <a16:creationId xmlns:a16="http://schemas.microsoft.com/office/drawing/2014/main" id="{8F02385B-7434-814B-A9A3-4305EA5604CE}"/>
              </a:ext>
            </a:extLst>
          </p:cNvPr>
          <p:cNvSpPr txBox="1"/>
          <p:nvPr/>
        </p:nvSpPr>
        <p:spPr>
          <a:xfrm>
            <a:off x="8504841" y="2181833"/>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mn-ea"/>
                <a:cs typeface="游ゴシック体 ボールド"/>
              </a:rPr>
              <a:t>1</a:t>
            </a:r>
            <a:r>
              <a:rPr lang="ja-JP" altLang="en-US" sz="750" spc="10" dirty="0">
                <a:latin typeface="+mn-ea"/>
                <a:cs typeface="游ゴシック体 ボールド"/>
              </a:rPr>
              <a:t>カ月間</a:t>
            </a:r>
          </a:p>
        </p:txBody>
      </p:sp>
      <p:sp>
        <p:nvSpPr>
          <p:cNvPr id="4" name="タイトル 3">
            <a:extLst>
              <a:ext uri="{FF2B5EF4-FFF2-40B4-BE49-F238E27FC236}">
                <a16:creationId xmlns:a16="http://schemas.microsoft.com/office/drawing/2014/main" id="{ABACD40F-9772-1466-1D4B-7147A93312DA}"/>
              </a:ext>
            </a:extLst>
          </p:cNvPr>
          <p:cNvSpPr>
            <a:spLocks noGrp="1"/>
          </p:cNvSpPr>
          <p:nvPr>
            <p:ph type="title"/>
          </p:nvPr>
        </p:nvSpPr>
        <p:spPr/>
        <p:txBody>
          <a:bodyPr/>
          <a:lstStyle/>
          <a:p>
            <a:r>
              <a:rPr kumimoji="1" lang="ja-JP" altLang="en-US" sz="1600" b="1" i="0" u="none" strike="noStrike" kern="1200" cap="none" spc="-4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rPr>
              <a:t>有名ライター スポンサードコンテンツ</a:t>
            </a:r>
            <a:br>
              <a:rPr kumimoji="1" lang="en-US" altLang="ja-JP" sz="2000" b="1" i="0" u="none" strike="noStrike" kern="1200" cap="none" spc="-4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rPr>
            </a:br>
            <a:r>
              <a:rPr kumimoji="1" lang="en-US" altLang="ja-JP" sz="2000" b="1" i="0" u="none" strike="noStrike" kern="1200" cap="none" spc="-4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rPr>
              <a:t>G250</a:t>
            </a:r>
            <a:r>
              <a:rPr kumimoji="1" lang="ja-JP" altLang="en-US" sz="2000" b="1" i="0" u="none" strike="noStrike" kern="1200" cap="none" spc="-4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rPr>
              <a:t>万円＋制作費</a:t>
            </a:r>
            <a:r>
              <a:rPr kumimoji="1" lang="en-US" altLang="ja-JP" sz="2000" b="1" i="0" u="none" strike="noStrike" kern="1200" cap="none" spc="-4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rPr>
              <a:t>N50</a:t>
            </a:r>
            <a:r>
              <a:rPr kumimoji="1" lang="ja-JP" altLang="en-US" sz="2000" b="1" i="0" u="none" strike="noStrike" kern="1200" cap="none" spc="-4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rPr>
              <a:t>万円プラン</a:t>
            </a:r>
            <a:endParaRPr lang="ja-JP" altLang="en-US" dirty="0"/>
          </a:p>
        </p:txBody>
      </p:sp>
      <p:sp>
        <p:nvSpPr>
          <p:cNvPr id="7" name="object 5">
            <a:extLst>
              <a:ext uri="{FF2B5EF4-FFF2-40B4-BE49-F238E27FC236}">
                <a16:creationId xmlns:a16="http://schemas.microsoft.com/office/drawing/2014/main" id="{27EA5ED4-11C0-852A-9DD3-9004920A7545}"/>
              </a:ext>
            </a:extLst>
          </p:cNvPr>
          <p:cNvSpPr txBox="1"/>
          <p:nvPr/>
        </p:nvSpPr>
        <p:spPr>
          <a:xfrm>
            <a:off x="1715324" y="838522"/>
            <a:ext cx="9779990" cy="427809"/>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ja-JP" altLang="en-US" sz="1200" b="1" spc="15" dirty="0">
                <a:latin typeface="+mn-ea"/>
                <a:cs typeface="游ゴシック体 ボールド"/>
              </a:rPr>
              <a:t>有名ライター スポンサードコンテンツとは、</a:t>
            </a:r>
            <a:r>
              <a:rPr lang="en-US" altLang="ja-JP" sz="1200" b="1" spc="15" dirty="0">
                <a:latin typeface="+mn-ea"/>
                <a:cs typeface="游ゴシック体 ボールド"/>
              </a:rPr>
              <a:t>withnews</a:t>
            </a:r>
            <a:r>
              <a:rPr lang="ja-JP" altLang="en-US" sz="1200" b="1" spc="15" dirty="0">
                <a:latin typeface="+mn-ea"/>
                <a:cs typeface="游ゴシック体 ボールド"/>
              </a:rPr>
              <a:t>編集部の繋がりをもとに有名ライターをアサインして、</a:t>
            </a:r>
          </a:p>
          <a:p>
            <a:pPr marL="12700">
              <a:lnSpc>
                <a:spcPct val="110000"/>
              </a:lnSpc>
              <a:spcBef>
                <a:spcPts val="130"/>
              </a:spcBef>
            </a:pPr>
            <a:r>
              <a:rPr lang="en-US" altLang="ja-JP" sz="1200" b="1" spc="15" dirty="0">
                <a:latin typeface="+mn-ea"/>
                <a:cs typeface="游ゴシック体 ボールド"/>
              </a:rPr>
              <a:t>SNS</a:t>
            </a:r>
            <a:r>
              <a:rPr lang="ja-JP" altLang="en-US" sz="1200" b="1" spc="15" dirty="0">
                <a:latin typeface="+mn-ea"/>
                <a:cs typeface="游ゴシック体 ボールド"/>
              </a:rPr>
              <a:t>で拡散させるタイアッププランです。ライターには読者目線を意識して執筆いただきます。</a:t>
            </a:r>
          </a:p>
        </p:txBody>
      </p:sp>
      <p:cxnSp>
        <p:nvCxnSpPr>
          <p:cNvPr id="295" name="直線コネクタ 294">
            <a:extLst>
              <a:ext uri="{FF2B5EF4-FFF2-40B4-BE49-F238E27FC236}">
                <a16:creationId xmlns:a16="http://schemas.microsoft.com/office/drawing/2014/main" id="{48EC8D5B-2A41-A44F-BF1A-1D32EEBFEEBB}"/>
              </a:ext>
            </a:extLst>
          </p:cNvPr>
          <p:cNvCxnSpPr/>
          <p:nvPr/>
        </p:nvCxnSpPr>
        <p:spPr>
          <a:xfrm>
            <a:off x="1607527" y="5817291"/>
            <a:ext cx="43670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 name="直線コネクタ 295">
            <a:extLst>
              <a:ext uri="{FF2B5EF4-FFF2-40B4-BE49-F238E27FC236}">
                <a16:creationId xmlns:a16="http://schemas.microsoft.com/office/drawing/2014/main" id="{E9E2C87E-3BDD-DE45-9165-7A228B9C61A7}"/>
              </a:ext>
            </a:extLst>
          </p:cNvPr>
          <p:cNvCxnSpPr/>
          <p:nvPr/>
        </p:nvCxnSpPr>
        <p:spPr>
          <a:xfrm>
            <a:off x="1607527" y="6297722"/>
            <a:ext cx="4367019" cy="0"/>
          </a:xfrm>
          <a:prstGeom prst="line">
            <a:avLst/>
          </a:prstGeom>
        </p:spPr>
        <p:style>
          <a:lnRef idx="1">
            <a:schemeClr val="accent1"/>
          </a:lnRef>
          <a:fillRef idx="0">
            <a:schemeClr val="accent1"/>
          </a:fillRef>
          <a:effectRef idx="0">
            <a:schemeClr val="accent1"/>
          </a:effectRef>
          <a:fontRef idx="minor">
            <a:schemeClr val="tx1"/>
          </a:fontRef>
        </p:style>
      </p:cxnSp>
      <p:sp>
        <p:nvSpPr>
          <p:cNvPr id="297" name="object 2">
            <a:extLst>
              <a:ext uri="{FF2B5EF4-FFF2-40B4-BE49-F238E27FC236}">
                <a16:creationId xmlns:a16="http://schemas.microsoft.com/office/drawing/2014/main" id="{A16E4DA2-002C-A34B-803A-3EA5E40C4F0F}"/>
              </a:ext>
            </a:extLst>
          </p:cNvPr>
          <p:cNvSpPr txBox="1"/>
          <p:nvPr/>
        </p:nvSpPr>
        <p:spPr>
          <a:xfrm>
            <a:off x="1608824" y="5949055"/>
            <a:ext cx="4809016" cy="190886"/>
          </a:xfrm>
          <a:prstGeom prst="rect">
            <a:avLst/>
          </a:prstGeom>
        </p:spPr>
        <p:txBody>
          <a:bodyPr vert="horz" wrap="square" lIns="0" tIns="16510" rIns="0" bIns="0" rtlCol="0">
            <a:spAutoFit/>
          </a:bodyPr>
          <a:lstStyle/>
          <a:p>
            <a:pPr marL="12700">
              <a:lnSpc>
                <a:spcPct val="120000"/>
              </a:lnSpc>
              <a:spcBef>
                <a:spcPts val="130"/>
              </a:spcBef>
            </a:pPr>
            <a:r>
              <a:rPr lang="ja-JP" altLang="en-US" sz="1000" b="1" spc="10" dirty="0">
                <a:solidFill>
                  <a:schemeClr val="accent1">
                    <a:lumMod val="75000"/>
                  </a:schemeClr>
                </a:solidFill>
                <a:latin typeface="+mn-ea"/>
                <a:cs typeface="游ゴシック体 ボールド"/>
              </a:rPr>
              <a:t>ライター起用記事事例</a:t>
            </a:r>
          </a:p>
        </p:txBody>
      </p:sp>
      <p:sp>
        <p:nvSpPr>
          <p:cNvPr id="298" name="object 8">
            <a:extLst>
              <a:ext uri="{FF2B5EF4-FFF2-40B4-BE49-F238E27FC236}">
                <a16:creationId xmlns:a16="http://schemas.microsoft.com/office/drawing/2014/main" id="{25649891-8AD2-AC42-98A3-D44DD440F597}"/>
              </a:ext>
            </a:extLst>
          </p:cNvPr>
          <p:cNvSpPr/>
          <p:nvPr/>
        </p:nvSpPr>
        <p:spPr>
          <a:xfrm>
            <a:off x="675650" y="5558202"/>
            <a:ext cx="742949" cy="837039"/>
          </a:xfrm>
          <a:prstGeom prst="rect">
            <a:avLst/>
          </a:prstGeom>
          <a:blipFill>
            <a:blip r:embed="rId15" cstate="print">
              <a:extLst>
                <a:ext uri="{28A0092B-C50C-407E-A947-70E740481C1C}">
                  <a14:useLocalDpi xmlns:a14="http://schemas.microsoft.com/office/drawing/2010/main"/>
                </a:ext>
              </a:extLst>
            </a:blip>
            <a:srcRect/>
            <a:stretch>
              <a:fillRect t="11295"/>
            </a:stretch>
          </a:blipFill>
        </p:spPr>
        <p:txBody>
          <a:bodyPr wrap="square" lIns="0" tIns="0" rIns="0" bIns="0" rtlCol="0"/>
          <a:lstStyle/>
          <a:p>
            <a:endParaRPr>
              <a:latin typeface="+mn-ea"/>
            </a:endParaRPr>
          </a:p>
        </p:txBody>
      </p:sp>
      <p:sp>
        <p:nvSpPr>
          <p:cNvPr id="299" name="object 8">
            <a:extLst>
              <a:ext uri="{FF2B5EF4-FFF2-40B4-BE49-F238E27FC236}">
                <a16:creationId xmlns:a16="http://schemas.microsoft.com/office/drawing/2014/main" id="{847DBE49-5F8E-D841-8EE4-38C54C85F9DB}"/>
              </a:ext>
            </a:extLst>
          </p:cNvPr>
          <p:cNvSpPr/>
          <p:nvPr/>
        </p:nvSpPr>
        <p:spPr>
          <a:xfrm>
            <a:off x="5996332" y="5498464"/>
            <a:ext cx="1073150" cy="930786"/>
          </a:xfrm>
          <a:prstGeom prst="rect">
            <a:avLst/>
          </a:prstGeom>
          <a:blipFill>
            <a:blip r:embed="rId16"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latin typeface="+mn-ea"/>
            </a:endParaRPr>
          </a:p>
        </p:txBody>
      </p:sp>
      <p:sp>
        <p:nvSpPr>
          <p:cNvPr id="301" name="楕円 1064">
            <a:extLst>
              <a:ext uri="{FF2B5EF4-FFF2-40B4-BE49-F238E27FC236}">
                <a16:creationId xmlns:a16="http://schemas.microsoft.com/office/drawing/2014/main" id="{FF91BCAA-CD3F-F34B-BDBA-D2283E29AAA5}"/>
              </a:ext>
            </a:extLst>
          </p:cNvPr>
          <p:cNvSpPr/>
          <p:nvPr/>
        </p:nvSpPr>
        <p:spPr>
          <a:xfrm>
            <a:off x="437436" y="1449973"/>
            <a:ext cx="3163889" cy="3163889"/>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302" name="楕円 1054">
            <a:extLst>
              <a:ext uri="{FF2B5EF4-FFF2-40B4-BE49-F238E27FC236}">
                <a16:creationId xmlns:a16="http://schemas.microsoft.com/office/drawing/2014/main" id="{1E608F78-F488-1246-A642-61697D8A92A4}"/>
              </a:ext>
            </a:extLst>
          </p:cNvPr>
          <p:cNvSpPr/>
          <p:nvPr/>
        </p:nvSpPr>
        <p:spPr>
          <a:xfrm>
            <a:off x="2864725" y="1949830"/>
            <a:ext cx="2780795" cy="2780795"/>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303" name="楕円 196">
            <a:extLst>
              <a:ext uri="{FF2B5EF4-FFF2-40B4-BE49-F238E27FC236}">
                <a16:creationId xmlns:a16="http://schemas.microsoft.com/office/drawing/2014/main" id="{ADFFA31D-F909-0648-BEA4-FBA8A7E1D574}"/>
              </a:ext>
            </a:extLst>
          </p:cNvPr>
          <p:cNvSpPr/>
          <p:nvPr/>
        </p:nvSpPr>
        <p:spPr>
          <a:xfrm>
            <a:off x="4877272" y="3374373"/>
            <a:ext cx="2172096" cy="2172096"/>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grpSp>
        <p:nvGrpSpPr>
          <p:cNvPr id="304" name="グループ化 303">
            <a:extLst>
              <a:ext uri="{FF2B5EF4-FFF2-40B4-BE49-F238E27FC236}">
                <a16:creationId xmlns:a16="http://schemas.microsoft.com/office/drawing/2014/main" id="{2661E03E-39E8-2F4E-80CC-1A6B3ABEB202}"/>
              </a:ext>
            </a:extLst>
          </p:cNvPr>
          <p:cNvGrpSpPr/>
          <p:nvPr/>
        </p:nvGrpSpPr>
        <p:grpSpPr>
          <a:xfrm>
            <a:off x="1207136" y="1761651"/>
            <a:ext cx="1602806" cy="435961"/>
            <a:chOff x="2968468" y="1623679"/>
            <a:chExt cx="1954906" cy="531733"/>
          </a:xfrm>
        </p:grpSpPr>
        <p:sp>
          <p:nvSpPr>
            <p:cNvPr id="341" name="object 2">
              <a:extLst>
                <a:ext uri="{FF2B5EF4-FFF2-40B4-BE49-F238E27FC236}">
                  <a16:creationId xmlns:a16="http://schemas.microsoft.com/office/drawing/2014/main" id="{DCEC46F4-D93A-D448-B1FF-4A415DEA9D8C}"/>
                </a:ext>
              </a:extLst>
            </p:cNvPr>
            <p:cNvSpPr txBox="1"/>
            <p:nvPr/>
          </p:nvSpPr>
          <p:spPr>
            <a:xfrm>
              <a:off x="2968468" y="1909845"/>
              <a:ext cx="1954906" cy="245567"/>
            </a:xfrm>
            <a:prstGeom prst="rect">
              <a:avLst/>
            </a:prstGeom>
          </p:spPr>
          <p:txBody>
            <a:bodyPr vert="horz" wrap="square" lIns="0" tIns="16510" rIns="0" bIns="0" rtlCol="0">
              <a:spAutoFit/>
            </a:bodyPr>
            <a:lstStyle/>
            <a:p>
              <a:pPr marL="12700" algn="ctr">
                <a:spcBef>
                  <a:spcPts val="130"/>
                </a:spcBef>
              </a:pPr>
              <a:r>
                <a:rPr lang="ja-JP" altLang="en-US" sz="1200" b="1" dirty="0">
                  <a:solidFill>
                    <a:srgbClr val="15A8D9"/>
                  </a:solidFill>
                  <a:latin typeface="+mn-ea"/>
                  <a:cs typeface="游ゴシック体 ボールド"/>
                </a:rPr>
                <a:t>サイト内からの導線</a:t>
              </a:r>
              <a:endParaRPr sz="1200" b="1" dirty="0">
                <a:solidFill>
                  <a:srgbClr val="15A8D9"/>
                </a:solidFill>
                <a:latin typeface="+mn-ea"/>
                <a:cs typeface="游ゴシック体 ボールド"/>
              </a:endParaRPr>
            </a:p>
          </p:txBody>
        </p:sp>
        <p:pic>
          <p:nvPicPr>
            <p:cNvPr id="342" name="図 341">
              <a:extLst>
                <a:ext uri="{FF2B5EF4-FFF2-40B4-BE49-F238E27FC236}">
                  <a16:creationId xmlns:a16="http://schemas.microsoft.com/office/drawing/2014/main" id="{A1C61192-F215-A247-BE0B-C9361598682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38990" y="1623679"/>
              <a:ext cx="1399958" cy="290560"/>
            </a:xfrm>
            <a:prstGeom prst="rect">
              <a:avLst/>
            </a:prstGeom>
          </p:spPr>
        </p:pic>
      </p:grpSp>
      <p:sp>
        <p:nvSpPr>
          <p:cNvPr id="305" name="楕円 207">
            <a:extLst>
              <a:ext uri="{FF2B5EF4-FFF2-40B4-BE49-F238E27FC236}">
                <a16:creationId xmlns:a16="http://schemas.microsoft.com/office/drawing/2014/main" id="{0CD95BF2-AB48-7F48-B67A-F2B87DE6E57C}"/>
              </a:ext>
            </a:extLst>
          </p:cNvPr>
          <p:cNvSpPr/>
          <p:nvPr/>
        </p:nvSpPr>
        <p:spPr>
          <a:xfrm>
            <a:off x="2072417" y="3962764"/>
            <a:ext cx="1775829" cy="1775829"/>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306" name="object 2">
            <a:extLst>
              <a:ext uri="{FF2B5EF4-FFF2-40B4-BE49-F238E27FC236}">
                <a16:creationId xmlns:a16="http://schemas.microsoft.com/office/drawing/2014/main" id="{27B2125B-B855-3145-BC9F-4F3501B8A82F}"/>
              </a:ext>
            </a:extLst>
          </p:cNvPr>
          <p:cNvSpPr txBox="1"/>
          <p:nvPr/>
        </p:nvSpPr>
        <p:spPr>
          <a:xfrm>
            <a:off x="5260587" y="3541552"/>
            <a:ext cx="1405467" cy="275717"/>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スマートフォンでの</a:t>
            </a:r>
            <a:endParaRPr lang="en-US" altLang="ja-JP" sz="800" b="1" dirty="0">
              <a:solidFill>
                <a:srgbClr val="15A8D9"/>
              </a:solidFill>
              <a:latin typeface="+mn-ea"/>
              <a:cs typeface="游ゴシック体 ボールド"/>
            </a:endParaRPr>
          </a:p>
          <a:p>
            <a:pPr marL="12700" algn="ctr">
              <a:spcBef>
                <a:spcPts val="130"/>
              </a:spcBef>
            </a:pPr>
            <a:r>
              <a:rPr lang="en-US" altLang="ja-JP" sz="800" b="1" dirty="0">
                <a:solidFill>
                  <a:srgbClr val="15A8D9"/>
                </a:solidFill>
                <a:latin typeface="+mn-ea"/>
                <a:cs typeface="游ゴシック体 ボールド"/>
              </a:rPr>
              <a:t>Yahoo</a:t>
            </a:r>
            <a:r>
              <a:rPr lang="ja-JP" altLang="en-US" sz="800" b="1" dirty="0">
                <a:solidFill>
                  <a:srgbClr val="15A8D9"/>
                </a:solidFill>
                <a:latin typeface="+mn-ea"/>
                <a:cs typeface="游ゴシック体 ボールド"/>
              </a:rPr>
              <a:t>掲載記事からの導線</a:t>
            </a:r>
            <a:endParaRPr sz="800" b="1" dirty="0">
              <a:solidFill>
                <a:srgbClr val="15A8D9"/>
              </a:solidFill>
              <a:latin typeface="+mn-ea"/>
              <a:cs typeface="游ゴシック体 ボールド"/>
            </a:endParaRPr>
          </a:p>
        </p:txBody>
      </p:sp>
      <p:grpSp>
        <p:nvGrpSpPr>
          <p:cNvPr id="307" name="グループ化 306">
            <a:extLst>
              <a:ext uri="{FF2B5EF4-FFF2-40B4-BE49-F238E27FC236}">
                <a16:creationId xmlns:a16="http://schemas.microsoft.com/office/drawing/2014/main" id="{8A5643A3-E8A5-3247-BBF0-847C5A7FBC11}"/>
              </a:ext>
            </a:extLst>
          </p:cNvPr>
          <p:cNvGrpSpPr/>
          <p:nvPr/>
        </p:nvGrpSpPr>
        <p:grpSpPr>
          <a:xfrm>
            <a:off x="2354950" y="4157424"/>
            <a:ext cx="1233627" cy="1362339"/>
            <a:chOff x="1439945" y="4092092"/>
            <a:chExt cx="1233627" cy="1362339"/>
          </a:xfrm>
        </p:grpSpPr>
        <p:sp>
          <p:nvSpPr>
            <p:cNvPr id="333" name="object 2">
              <a:extLst>
                <a:ext uri="{FF2B5EF4-FFF2-40B4-BE49-F238E27FC236}">
                  <a16:creationId xmlns:a16="http://schemas.microsoft.com/office/drawing/2014/main" id="{1DE0E503-2E0E-6D49-BC22-A98C542A1B19}"/>
                </a:ext>
              </a:extLst>
            </p:cNvPr>
            <p:cNvSpPr txBox="1"/>
            <p:nvPr/>
          </p:nvSpPr>
          <p:spPr>
            <a:xfrm>
              <a:off x="1452428" y="4092092"/>
              <a:ext cx="1221144" cy="411651"/>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誘導在庫次第で、</a:t>
              </a:r>
              <a:endParaRPr lang="en-US" altLang="ja-JP" sz="800" b="1" dirty="0">
                <a:solidFill>
                  <a:srgbClr val="15A8D9"/>
                </a:solidFill>
                <a:latin typeface="+mn-ea"/>
                <a:cs typeface="游ゴシック体 ボールド"/>
              </a:endParaRPr>
            </a:p>
            <a:p>
              <a:pPr marL="12700" algn="ctr">
                <a:spcBef>
                  <a:spcPts val="130"/>
                </a:spcBef>
              </a:pPr>
              <a:r>
                <a:rPr lang="ja-JP" altLang="en-US" sz="800" b="1" dirty="0">
                  <a:solidFill>
                    <a:srgbClr val="15A8D9"/>
                  </a:solidFill>
                  <a:latin typeface="+mn-ea"/>
                  <a:cs typeface="游ゴシック体 ボールド"/>
                </a:rPr>
                <a:t>プッシュ広告や</a:t>
              </a:r>
              <a:endParaRPr lang="en-US" altLang="ja-JP" sz="800" b="1" dirty="0">
                <a:solidFill>
                  <a:srgbClr val="15A8D9"/>
                </a:solidFill>
                <a:latin typeface="+mn-ea"/>
                <a:cs typeface="游ゴシック体 ボールド"/>
              </a:endParaRPr>
            </a:p>
            <a:p>
              <a:pPr marL="12700" algn="ctr">
                <a:spcBef>
                  <a:spcPts val="130"/>
                </a:spcBef>
              </a:pPr>
              <a:r>
                <a:rPr lang="ja-JP" altLang="en-US" sz="800" b="1" dirty="0">
                  <a:solidFill>
                    <a:srgbClr val="15A8D9"/>
                  </a:solidFill>
                  <a:latin typeface="+mn-ea"/>
                  <a:cs typeface="游ゴシック体 ボールド"/>
                </a:rPr>
                <a:t>外部誘導をかけます。</a:t>
              </a:r>
              <a:endParaRPr sz="800" b="1" dirty="0">
                <a:solidFill>
                  <a:srgbClr val="15A8D9"/>
                </a:solidFill>
                <a:latin typeface="+mn-ea"/>
                <a:cs typeface="游ゴシック体 ボールド"/>
              </a:endParaRPr>
            </a:p>
          </p:txBody>
        </p:sp>
        <p:pic>
          <p:nvPicPr>
            <p:cNvPr id="334" name="図 333">
              <a:extLst>
                <a:ext uri="{FF2B5EF4-FFF2-40B4-BE49-F238E27FC236}">
                  <a16:creationId xmlns:a16="http://schemas.microsoft.com/office/drawing/2014/main" id="{BD988A5E-4103-2E49-A202-5347A33AB8B3}"/>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1455937" y="4580171"/>
              <a:ext cx="630275" cy="208110"/>
            </a:xfrm>
            <a:prstGeom prst="rect">
              <a:avLst/>
            </a:prstGeom>
          </p:spPr>
        </p:pic>
        <p:grpSp>
          <p:nvGrpSpPr>
            <p:cNvPr id="335" name="グループ化 334">
              <a:extLst>
                <a:ext uri="{FF2B5EF4-FFF2-40B4-BE49-F238E27FC236}">
                  <a16:creationId xmlns:a16="http://schemas.microsoft.com/office/drawing/2014/main" id="{FBE6B4DD-0EB9-F14A-9132-7C3343601D0B}"/>
                </a:ext>
              </a:extLst>
            </p:cNvPr>
            <p:cNvGrpSpPr/>
            <p:nvPr/>
          </p:nvGrpSpPr>
          <p:grpSpPr>
            <a:xfrm>
              <a:off x="1454615" y="5082985"/>
              <a:ext cx="1160865" cy="137478"/>
              <a:chOff x="1300468" y="5724930"/>
              <a:chExt cx="963621" cy="108321"/>
            </a:xfrm>
          </p:grpSpPr>
          <p:pic>
            <p:nvPicPr>
              <p:cNvPr id="339" name="図 338">
                <a:extLst>
                  <a:ext uri="{FF2B5EF4-FFF2-40B4-BE49-F238E27FC236}">
                    <a16:creationId xmlns:a16="http://schemas.microsoft.com/office/drawing/2014/main" id="{47040C13-1B7A-3E4E-ACF1-0ECE64EC3524}"/>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300468" y="5724930"/>
                <a:ext cx="523793" cy="108321"/>
              </a:xfrm>
              <a:prstGeom prst="rect">
                <a:avLst/>
              </a:prstGeom>
            </p:spPr>
          </p:pic>
          <p:pic>
            <p:nvPicPr>
              <p:cNvPr id="340" name="Picture 2">
                <a:extLst>
                  <a:ext uri="{FF2B5EF4-FFF2-40B4-BE49-F238E27FC236}">
                    <a16:creationId xmlns:a16="http://schemas.microsoft.com/office/drawing/2014/main" id="{9F169A2E-4216-814E-9E37-5F7358A8C7F5}"/>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907933" y="5728831"/>
                <a:ext cx="356156" cy="99723"/>
              </a:xfrm>
              <a:prstGeom prst="rect">
                <a:avLst/>
              </a:prstGeom>
              <a:noFill/>
              <a:extLst>
                <a:ext uri="{909E8E84-426E-40DD-AFC4-6F175D3DCCD1}">
                  <a14:hiddenFill xmlns:a14="http://schemas.microsoft.com/office/drawing/2010/main">
                    <a:solidFill>
                      <a:srgbClr val="FFFFFF"/>
                    </a:solidFill>
                  </a14:hiddenFill>
                </a:ext>
              </a:extLst>
            </p:spPr>
          </p:pic>
        </p:grpSp>
        <p:pic>
          <p:nvPicPr>
            <p:cNvPr id="336" name="Picture 2" descr="「outbrain」の画像検索結果">
              <a:extLst>
                <a:ext uri="{FF2B5EF4-FFF2-40B4-BE49-F238E27FC236}">
                  <a16:creationId xmlns:a16="http://schemas.microsoft.com/office/drawing/2014/main" id="{3B4E80F1-E52D-1C4C-811B-9F25D6480D5C}"/>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439945" y="4862075"/>
              <a:ext cx="661700" cy="119739"/>
            </a:xfrm>
            <a:prstGeom prst="rect">
              <a:avLst/>
            </a:prstGeom>
            <a:noFill/>
            <a:extLst>
              <a:ext uri="{909E8E84-426E-40DD-AFC4-6F175D3DCCD1}">
                <a14:hiddenFill xmlns:a14="http://schemas.microsoft.com/office/drawing/2010/main">
                  <a:solidFill>
                    <a:srgbClr val="FFFFFF"/>
                  </a:solidFill>
                </a14:hiddenFill>
              </a:ext>
            </a:extLst>
          </p:spPr>
        </p:pic>
        <p:sp>
          <p:nvSpPr>
            <p:cNvPr id="337" name="object 2">
              <a:extLst>
                <a:ext uri="{FF2B5EF4-FFF2-40B4-BE49-F238E27FC236}">
                  <a16:creationId xmlns:a16="http://schemas.microsoft.com/office/drawing/2014/main" id="{2F70E97C-1D76-DB41-BF02-2BC61CAFBCDD}"/>
                </a:ext>
              </a:extLst>
            </p:cNvPr>
            <p:cNvSpPr txBox="1"/>
            <p:nvPr/>
          </p:nvSpPr>
          <p:spPr>
            <a:xfrm>
              <a:off x="1520737" y="5254825"/>
              <a:ext cx="1022637" cy="199606"/>
            </a:xfrm>
            <a:prstGeom prst="rect">
              <a:avLst/>
            </a:prstGeom>
          </p:spPr>
          <p:txBody>
            <a:bodyPr vert="horz" wrap="square" lIns="0" tIns="16510" rIns="0" bIns="0" rtlCol="0">
              <a:spAutoFit/>
            </a:bodyPr>
            <a:lstStyle/>
            <a:p>
              <a:pPr marL="12700" algn="ctr">
                <a:lnSpc>
                  <a:spcPct val="120000"/>
                </a:lnSpc>
                <a:spcBef>
                  <a:spcPts val="130"/>
                </a:spcBef>
              </a:pPr>
              <a:r>
                <a:rPr lang="en-US" altLang="ja-JP" sz="1050" b="1" spc="10" dirty="0">
                  <a:latin typeface="+mn-ea"/>
                  <a:cs typeface="游ゴシック体 ボールド"/>
                </a:rPr>
                <a:t>GDN</a:t>
              </a:r>
              <a:r>
                <a:rPr lang="ja-JP" altLang="en-US" sz="1050" b="1" spc="10" dirty="0">
                  <a:latin typeface="+mn-ea"/>
                  <a:cs typeface="游ゴシック体 ボールド"/>
                </a:rPr>
                <a:t>／</a:t>
              </a:r>
              <a:r>
                <a:rPr lang="en-US" altLang="ja-JP" sz="1050" b="1" spc="10" dirty="0">
                  <a:latin typeface="+mn-ea"/>
                  <a:cs typeface="游ゴシック体 ボールド"/>
                </a:rPr>
                <a:t>YDN</a:t>
              </a:r>
              <a:endParaRPr lang="ja-JP" altLang="en-US" sz="1050" b="1" spc="10" dirty="0">
                <a:latin typeface="+mn-ea"/>
                <a:cs typeface="游ゴシック体 ボールド"/>
              </a:endParaRPr>
            </a:p>
          </p:txBody>
        </p:sp>
        <p:pic>
          <p:nvPicPr>
            <p:cNvPr id="338" name="Picture 2" descr="LINE (アプリケーション) - Wikipedia">
              <a:extLst>
                <a:ext uri="{FF2B5EF4-FFF2-40B4-BE49-F238E27FC236}">
                  <a16:creationId xmlns:a16="http://schemas.microsoft.com/office/drawing/2014/main" id="{3520A675-BDF8-0245-A045-FC43D119A7B4}"/>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2352129" y="4688860"/>
              <a:ext cx="269146" cy="269146"/>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308" name="グループ化 307">
            <a:extLst>
              <a:ext uri="{FF2B5EF4-FFF2-40B4-BE49-F238E27FC236}">
                <a16:creationId xmlns:a16="http://schemas.microsoft.com/office/drawing/2014/main" id="{EA4E77B7-01D3-F94D-8456-9013A7A49F82}"/>
              </a:ext>
            </a:extLst>
          </p:cNvPr>
          <p:cNvGrpSpPr/>
          <p:nvPr/>
        </p:nvGrpSpPr>
        <p:grpSpPr>
          <a:xfrm>
            <a:off x="5143740" y="1558183"/>
            <a:ext cx="1670376" cy="1670376"/>
            <a:chOff x="5143740" y="1469970"/>
            <a:chExt cx="1670376" cy="1670376"/>
          </a:xfrm>
        </p:grpSpPr>
        <p:grpSp>
          <p:nvGrpSpPr>
            <p:cNvPr id="328" name="グループ化 327">
              <a:extLst>
                <a:ext uri="{FF2B5EF4-FFF2-40B4-BE49-F238E27FC236}">
                  <a16:creationId xmlns:a16="http://schemas.microsoft.com/office/drawing/2014/main" id="{43CCA2F1-FDCB-584B-93CE-CEBDD3D44885}"/>
                </a:ext>
              </a:extLst>
            </p:cNvPr>
            <p:cNvGrpSpPr/>
            <p:nvPr/>
          </p:nvGrpSpPr>
          <p:grpSpPr>
            <a:xfrm>
              <a:off x="5143740" y="1469970"/>
              <a:ext cx="1670376" cy="1670376"/>
              <a:chOff x="5373538" y="1424280"/>
              <a:chExt cx="1670376" cy="1670376"/>
            </a:xfrm>
          </p:grpSpPr>
          <p:sp>
            <p:nvSpPr>
              <p:cNvPr id="331" name="楕円 186">
                <a:extLst>
                  <a:ext uri="{FF2B5EF4-FFF2-40B4-BE49-F238E27FC236}">
                    <a16:creationId xmlns:a16="http://schemas.microsoft.com/office/drawing/2014/main" id="{A203FB36-BC7E-6840-976C-84E2D6B88F13}"/>
                  </a:ext>
                </a:extLst>
              </p:cNvPr>
              <p:cNvSpPr/>
              <p:nvPr/>
            </p:nvSpPr>
            <p:spPr>
              <a:xfrm>
                <a:off x="5373538" y="1424280"/>
                <a:ext cx="1670376" cy="1670376"/>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332" name="object 2">
                <a:extLst>
                  <a:ext uri="{FF2B5EF4-FFF2-40B4-BE49-F238E27FC236}">
                    <a16:creationId xmlns:a16="http://schemas.microsoft.com/office/drawing/2014/main" id="{03816A20-8932-DA4B-9F55-4632CA89C641}"/>
                  </a:ext>
                </a:extLst>
              </p:cNvPr>
              <p:cNvSpPr txBox="1"/>
              <p:nvPr/>
            </p:nvSpPr>
            <p:spPr>
              <a:xfrm>
                <a:off x="5595854" y="1852307"/>
                <a:ext cx="1241608" cy="275717"/>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公式</a:t>
                </a:r>
                <a:r>
                  <a:rPr lang="en-US" altLang="ja-JP" sz="800" b="1" dirty="0">
                    <a:solidFill>
                      <a:srgbClr val="15A8D9"/>
                    </a:solidFill>
                    <a:latin typeface="+mn-ea"/>
                    <a:cs typeface="游ゴシック体 ボールド"/>
                  </a:rPr>
                  <a:t>Facebook</a:t>
                </a:r>
                <a:r>
                  <a:rPr lang="ja-JP" altLang="en-US" sz="800" b="1" dirty="0">
                    <a:solidFill>
                      <a:srgbClr val="15A8D9"/>
                    </a:solidFill>
                    <a:latin typeface="+mn-ea"/>
                    <a:cs typeface="游ゴシック体 ボールド"/>
                  </a:rPr>
                  <a:t>／</a:t>
                </a:r>
                <a:r>
                  <a:rPr lang="en-US" altLang="ja-JP" sz="800" b="1" dirty="0">
                    <a:solidFill>
                      <a:srgbClr val="15A8D9"/>
                    </a:solidFill>
                    <a:latin typeface="+mn-ea"/>
                    <a:cs typeface="游ゴシック体 ボールド"/>
                  </a:rPr>
                  <a:t>Twitter</a:t>
                </a:r>
              </a:p>
              <a:p>
                <a:pPr marL="12700" algn="ctr">
                  <a:spcBef>
                    <a:spcPts val="130"/>
                  </a:spcBef>
                </a:pPr>
                <a:r>
                  <a:rPr lang="ja-JP" altLang="en-US" sz="800" b="1" dirty="0">
                    <a:solidFill>
                      <a:srgbClr val="15A8D9"/>
                    </a:solidFill>
                    <a:latin typeface="+mn-ea"/>
                    <a:cs typeface="游ゴシック体 ボールド"/>
                  </a:rPr>
                  <a:t>アカウントからの誘導</a:t>
                </a:r>
                <a:endParaRPr sz="800" b="1" dirty="0">
                  <a:solidFill>
                    <a:srgbClr val="15A8D9"/>
                  </a:solidFill>
                  <a:latin typeface="+mn-ea"/>
                  <a:cs typeface="游ゴシック体 ボールド"/>
                </a:endParaRPr>
              </a:p>
            </p:txBody>
          </p:sp>
        </p:grpSp>
        <p:pic>
          <p:nvPicPr>
            <p:cNvPr id="329" name="図 328">
              <a:extLst>
                <a:ext uri="{FF2B5EF4-FFF2-40B4-BE49-F238E27FC236}">
                  <a16:creationId xmlns:a16="http://schemas.microsoft.com/office/drawing/2014/main" id="{F5587143-0674-1345-9B9D-E64E0F751B5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14444" y="2313881"/>
              <a:ext cx="421099" cy="421099"/>
            </a:xfrm>
            <a:prstGeom prst="rect">
              <a:avLst/>
            </a:prstGeom>
          </p:spPr>
        </p:pic>
        <p:pic>
          <p:nvPicPr>
            <p:cNvPr id="330" name="図 329">
              <a:extLst>
                <a:ext uri="{FF2B5EF4-FFF2-40B4-BE49-F238E27FC236}">
                  <a16:creationId xmlns:a16="http://schemas.microsoft.com/office/drawing/2014/main" id="{DC7A3208-696A-404E-9474-40F19B270E6B}"/>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052059" y="2322412"/>
              <a:ext cx="421099" cy="421099"/>
            </a:xfrm>
            <a:prstGeom prst="rect">
              <a:avLst/>
            </a:prstGeom>
          </p:spPr>
        </p:pic>
      </p:grpSp>
      <p:grpSp>
        <p:nvGrpSpPr>
          <p:cNvPr id="309" name="グループ化 308">
            <a:extLst>
              <a:ext uri="{FF2B5EF4-FFF2-40B4-BE49-F238E27FC236}">
                <a16:creationId xmlns:a16="http://schemas.microsoft.com/office/drawing/2014/main" id="{BD65C3EC-9034-104C-A143-67D0D8235536}"/>
              </a:ext>
            </a:extLst>
          </p:cNvPr>
          <p:cNvGrpSpPr/>
          <p:nvPr/>
        </p:nvGrpSpPr>
        <p:grpSpPr>
          <a:xfrm>
            <a:off x="5226690" y="3888538"/>
            <a:ext cx="1473261" cy="1393023"/>
            <a:chOff x="5860406" y="2359425"/>
            <a:chExt cx="1473261" cy="1393023"/>
          </a:xfrm>
        </p:grpSpPr>
        <p:pic>
          <p:nvPicPr>
            <p:cNvPr id="325" name="図 324">
              <a:extLst>
                <a:ext uri="{FF2B5EF4-FFF2-40B4-BE49-F238E27FC236}">
                  <a16:creationId xmlns:a16="http://schemas.microsoft.com/office/drawing/2014/main" id="{720236B9-EE38-3D42-9F6E-F8EE21CFA5FA}"/>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l="46795"/>
            <a:stretch/>
          </p:blipFill>
          <p:spPr>
            <a:xfrm>
              <a:off x="6513710" y="2359425"/>
              <a:ext cx="733174" cy="1133962"/>
            </a:xfrm>
            <a:prstGeom prst="rect">
              <a:avLst/>
            </a:prstGeom>
            <a:ln>
              <a:noFill/>
            </a:ln>
            <a:effectLst>
              <a:outerShdw blurRad="292100" dist="139700" dir="2700000" algn="tl" rotWithShape="0">
                <a:srgbClr val="333333">
                  <a:alpha val="65000"/>
                </a:srgbClr>
              </a:outerShdw>
            </a:effectLst>
          </p:spPr>
        </p:pic>
        <p:sp>
          <p:nvSpPr>
            <p:cNvPr id="326" name="object 2">
              <a:extLst>
                <a:ext uri="{FF2B5EF4-FFF2-40B4-BE49-F238E27FC236}">
                  <a16:creationId xmlns:a16="http://schemas.microsoft.com/office/drawing/2014/main" id="{84B0C12B-5968-E44B-9BBF-894E1D8941A8}"/>
                </a:ext>
              </a:extLst>
            </p:cNvPr>
            <p:cNvSpPr txBox="1"/>
            <p:nvPr/>
          </p:nvSpPr>
          <p:spPr>
            <a:xfrm>
              <a:off x="5860406" y="3527826"/>
              <a:ext cx="660400" cy="218008"/>
            </a:xfrm>
            <a:prstGeom prst="rect">
              <a:avLst/>
            </a:prstGeom>
          </p:spPr>
          <p:txBody>
            <a:bodyPr vert="horz" wrap="square" lIns="0" tIns="16510" rIns="0" bIns="0" rtlCol="0">
              <a:spAutoFit/>
            </a:bodyPr>
            <a:lstStyle/>
            <a:p>
              <a:pPr marL="12700">
                <a:spcBef>
                  <a:spcPts val="130"/>
                </a:spcBef>
              </a:pPr>
              <a:r>
                <a:rPr lang="ja-JP" altLang="en-US" sz="600" b="1" dirty="0">
                  <a:latin typeface="+mn-ea"/>
                  <a:cs typeface="游ゴシック体 ボールド"/>
                </a:rPr>
                <a:t>フォトギャラリー</a:t>
              </a:r>
              <a:endParaRPr lang="en-US" altLang="ja-JP" sz="600" b="1" dirty="0">
                <a:latin typeface="+mn-ea"/>
                <a:cs typeface="游ゴシック体 ボールド"/>
              </a:endParaRPr>
            </a:p>
            <a:p>
              <a:pPr marL="12700">
                <a:spcBef>
                  <a:spcPts val="130"/>
                </a:spcBef>
              </a:pPr>
              <a:r>
                <a:rPr lang="ja-JP" altLang="en-US" sz="600" b="1" dirty="0">
                  <a:latin typeface="+mn-ea"/>
                  <a:cs typeface="游ゴシック体 ボールド"/>
                </a:rPr>
                <a:t>ページからの誘導</a:t>
              </a:r>
              <a:endParaRPr sz="600" b="1" dirty="0">
                <a:latin typeface="+mn-ea"/>
                <a:cs typeface="游ゴシック体 ボールド"/>
              </a:endParaRPr>
            </a:p>
          </p:txBody>
        </p:sp>
        <p:sp>
          <p:nvSpPr>
            <p:cNvPr id="327" name="object 2">
              <a:extLst>
                <a:ext uri="{FF2B5EF4-FFF2-40B4-BE49-F238E27FC236}">
                  <a16:creationId xmlns:a16="http://schemas.microsoft.com/office/drawing/2014/main" id="{F0FA0B02-46DA-134C-B077-D68173E3644B}"/>
                </a:ext>
              </a:extLst>
            </p:cNvPr>
            <p:cNvSpPr txBox="1"/>
            <p:nvPr/>
          </p:nvSpPr>
          <p:spPr>
            <a:xfrm>
              <a:off x="6609766" y="3551111"/>
              <a:ext cx="723901" cy="201337"/>
            </a:xfrm>
            <a:prstGeom prst="rect">
              <a:avLst/>
            </a:prstGeom>
          </p:spPr>
          <p:txBody>
            <a:bodyPr vert="horz" wrap="square" lIns="0" tIns="16510" rIns="0" bIns="0" rtlCol="0">
              <a:spAutoFit/>
            </a:bodyPr>
            <a:lstStyle/>
            <a:p>
              <a:pPr marL="12700">
                <a:spcBef>
                  <a:spcPts val="130"/>
                </a:spcBef>
              </a:pPr>
              <a:r>
                <a:rPr lang="en-US" sz="600" b="1" dirty="0">
                  <a:latin typeface="+mn-ea"/>
                  <a:cs typeface="游ゴシック体 ボールド"/>
                </a:rPr>
                <a:t>Yahoo</a:t>
              </a:r>
              <a:r>
                <a:rPr lang="ja-JP" altLang="en-US" sz="600" b="1" dirty="0">
                  <a:latin typeface="+mn-ea"/>
                  <a:cs typeface="游ゴシック体 ボールド"/>
                </a:rPr>
                <a:t>ニュース記事の誘導枠から遷移</a:t>
              </a:r>
              <a:endParaRPr sz="600" b="1" dirty="0">
                <a:latin typeface="+mn-ea"/>
                <a:cs typeface="游ゴシック体 ボールド"/>
              </a:endParaRPr>
            </a:p>
          </p:txBody>
        </p:sp>
      </p:grpSp>
      <p:grpSp>
        <p:nvGrpSpPr>
          <p:cNvPr id="311" name="グループ化 310">
            <a:extLst>
              <a:ext uri="{FF2B5EF4-FFF2-40B4-BE49-F238E27FC236}">
                <a16:creationId xmlns:a16="http://schemas.microsoft.com/office/drawing/2014/main" id="{37651741-385B-1240-B4DD-9895D2E5F110}"/>
              </a:ext>
            </a:extLst>
          </p:cNvPr>
          <p:cNvGrpSpPr/>
          <p:nvPr/>
        </p:nvGrpSpPr>
        <p:grpSpPr>
          <a:xfrm>
            <a:off x="923486" y="2282121"/>
            <a:ext cx="1268843" cy="156069"/>
            <a:chOff x="1263556" y="1306735"/>
            <a:chExt cx="1268843" cy="156069"/>
          </a:xfrm>
        </p:grpSpPr>
        <p:sp>
          <p:nvSpPr>
            <p:cNvPr id="321" name="object 2">
              <a:extLst>
                <a:ext uri="{FF2B5EF4-FFF2-40B4-BE49-F238E27FC236}">
                  <a16:creationId xmlns:a16="http://schemas.microsoft.com/office/drawing/2014/main" id="{1A868F3C-6914-AE43-A202-076A576D1B3C}"/>
                </a:ext>
              </a:extLst>
            </p:cNvPr>
            <p:cNvSpPr txBox="1"/>
            <p:nvPr/>
          </p:nvSpPr>
          <p:spPr>
            <a:xfrm>
              <a:off x="1263556" y="1306735"/>
              <a:ext cx="636073" cy="156068"/>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トップページ</a:t>
              </a:r>
            </a:p>
          </p:txBody>
        </p:sp>
        <p:sp>
          <p:nvSpPr>
            <p:cNvPr id="322" name="object 2">
              <a:extLst>
                <a:ext uri="{FF2B5EF4-FFF2-40B4-BE49-F238E27FC236}">
                  <a16:creationId xmlns:a16="http://schemas.microsoft.com/office/drawing/2014/main" id="{93538896-C59A-454D-80F8-9696B21689B1}"/>
                </a:ext>
              </a:extLst>
            </p:cNvPr>
            <p:cNvSpPr txBox="1"/>
            <p:nvPr/>
          </p:nvSpPr>
          <p:spPr>
            <a:xfrm>
              <a:off x="2000201" y="1306736"/>
              <a:ext cx="532198" cy="156068"/>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記事ページ</a:t>
              </a:r>
            </a:p>
          </p:txBody>
        </p:sp>
      </p:grpSp>
      <p:grpSp>
        <p:nvGrpSpPr>
          <p:cNvPr id="312" name="グループ化 311">
            <a:extLst>
              <a:ext uri="{FF2B5EF4-FFF2-40B4-BE49-F238E27FC236}">
                <a16:creationId xmlns:a16="http://schemas.microsoft.com/office/drawing/2014/main" id="{1DFAB2A7-CDA5-4C4D-B548-7AA85E814F19}"/>
              </a:ext>
            </a:extLst>
          </p:cNvPr>
          <p:cNvGrpSpPr/>
          <p:nvPr/>
        </p:nvGrpSpPr>
        <p:grpSpPr>
          <a:xfrm>
            <a:off x="3497429" y="1638098"/>
            <a:ext cx="1495439" cy="3203290"/>
            <a:chOff x="3085649" y="2226729"/>
            <a:chExt cx="1495439" cy="3203290"/>
          </a:xfrm>
        </p:grpSpPr>
        <p:sp>
          <p:nvSpPr>
            <p:cNvPr id="316" name="object 2">
              <a:extLst>
                <a:ext uri="{FF2B5EF4-FFF2-40B4-BE49-F238E27FC236}">
                  <a16:creationId xmlns:a16="http://schemas.microsoft.com/office/drawing/2014/main" id="{AB34C428-2396-474E-954B-D247B73FCF9D}"/>
                </a:ext>
              </a:extLst>
            </p:cNvPr>
            <p:cNvSpPr txBox="1"/>
            <p:nvPr/>
          </p:nvSpPr>
          <p:spPr>
            <a:xfrm>
              <a:off x="3455025" y="2226729"/>
              <a:ext cx="740022" cy="190886"/>
            </a:xfrm>
            <a:prstGeom prst="rect">
              <a:avLst/>
            </a:prstGeom>
          </p:spPr>
          <p:txBody>
            <a:bodyPr vert="horz" wrap="square" lIns="0" tIns="16510" rIns="0" bIns="0" rtlCol="0">
              <a:spAutoFit/>
            </a:bodyPr>
            <a:lstStyle/>
            <a:p>
              <a:pPr marL="12700" algn="ctr">
                <a:lnSpc>
                  <a:spcPct val="120000"/>
                </a:lnSpc>
                <a:spcBef>
                  <a:spcPts val="130"/>
                </a:spcBef>
              </a:pPr>
              <a:r>
                <a:rPr lang="en-US" altLang="en-US" sz="1000" b="1" spc="10" dirty="0">
                  <a:solidFill>
                    <a:srgbClr val="15A8D9"/>
                  </a:solidFill>
                  <a:latin typeface="+mn-ea"/>
                  <a:cs typeface="游ゴシック体 ボールド"/>
                </a:rPr>
                <a:t>広告</a:t>
              </a:r>
              <a:r>
                <a:rPr lang="ja-JP" altLang="en-US" sz="1000" b="1" spc="10" dirty="0">
                  <a:solidFill>
                    <a:srgbClr val="15A8D9"/>
                  </a:solidFill>
                  <a:latin typeface="+mn-ea"/>
                  <a:cs typeface="游ゴシック体 ボールド"/>
                </a:rPr>
                <a:t>ページ</a:t>
              </a:r>
            </a:p>
          </p:txBody>
        </p:sp>
        <p:pic>
          <p:nvPicPr>
            <p:cNvPr id="318" name="図 317">
              <a:extLst>
                <a:ext uri="{FF2B5EF4-FFF2-40B4-BE49-F238E27FC236}">
                  <a16:creationId xmlns:a16="http://schemas.microsoft.com/office/drawing/2014/main" id="{F1154A35-0AC6-5545-9489-A02D46FD3C3B}"/>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b="-226"/>
            <a:stretch/>
          </p:blipFill>
          <p:spPr>
            <a:xfrm>
              <a:off x="3085649" y="2427699"/>
              <a:ext cx="1495439" cy="3002320"/>
            </a:xfrm>
            <a:prstGeom prst="rect">
              <a:avLst/>
            </a:prstGeom>
          </p:spPr>
        </p:pic>
      </p:grpSp>
      <p:sp>
        <p:nvSpPr>
          <p:cNvPr id="313" name="テキスト ボックス 312">
            <a:extLst>
              <a:ext uri="{FF2B5EF4-FFF2-40B4-BE49-F238E27FC236}">
                <a16:creationId xmlns:a16="http://schemas.microsoft.com/office/drawing/2014/main" id="{A4A21301-4B86-054E-85A5-C9480B2E8DAD}"/>
              </a:ext>
            </a:extLst>
          </p:cNvPr>
          <p:cNvSpPr txBox="1"/>
          <p:nvPr/>
        </p:nvSpPr>
        <p:spPr>
          <a:xfrm>
            <a:off x="765318" y="3711325"/>
            <a:ext cx="2230098" cy="246221"/>
          </a:xfrm>
          <a:prstGeom prst="rect">
            <a:avLst/>
          </a:prstGeom>
          <a:noFill/>
        </p:spPr>
        <p:txBody>
          <a:bodyPr wrap="square" rtlCol="0">
            <a:spAutoFit/>
          </a:bodyPr>
          <a:lstStyle/>
          <a:p>
            <a:r>
              <a:rPr kumimoji="1" lang="ja-JP" altLang="en-US" sz="1000" b="1" spc="-150" dirty="0"/>
              <a:t>トップページ、</a:t>
            </a:r>
            <a:r>
              <a:rPr kumimoji="1" lang="ja-JP" altLang="en-US" sz="1000" b="1" dirty="0"/>
              <a:t>記事ページ</a:t>
            </a:r>
            <a:r>
              <a:rPr lang="ja-JP" altLang="en-US" sz="1000" b="1" dirty="0"/>
              <a:t>等</a:t>
            </a:r>
            <a:r>
              <a:rPr kumimoji="1" lang="ja-JP" altLang="en-US" sz="1000" b="1" dirty="0"/>
              <a:t>から誘導</a:t>
            </a:r>
          </a:p>
        </p:txBody>
      </p:sp>
      <p:sp>
        <p:nvSpPr>
          <p:cNvPr id="314" name="楕円 1070">
            <a:extLst>
              <a:ext uri="{FF2B5EF4-FFF2-40B4-BE49-F238E27FC236}">
                <a16:creationId xmlns:a16="http://schemas.microsoft.com/office/drawing/2014/main" id="{6E1F2BC0-8E03-4E4E-93EB-B64D3EE334EF}"/>
              </a:ext>
            </a:extLst>
          </p:cNvPr>
          <p:cNvSpPr/>
          <p:nvPr/>
        </p:nvSpPr>
        <p:spPr>
          <a:xfrm>
            <a:off x="1320841" y="4902604"/>
            <a:ext cx="478018" cy="478018"/>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315" name="楕円 1071">
            <a:extLst>
              <a:ext uri="{FF2B5EF4-FFF2-40B4-BE49-F238E27FC236}">
                <a16:creationId xmlns:a16="http://schemas.microsoft.com/office/drawing/2014/main" id="{6950FF46-A006-D346-940C-559A6ACB291A}"/>
              </a:ext>
            </a:extLst>
          </p:cNvPr>
          <p:cNvSpPr/>
          <p:nvPr/>
        </p:nvSpPr>
        <p:spPr>
          <a:xfrm>
            <a:off x="4680413" y="4982557"/>
            <a:ext cx="272950" cy="272950"/>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pic>
        <p:nvPicPr>
          <p:cNvPr id="95" name="図 94">
            <a:extLst>
              <a:ext uri="{FF2B5EF4-FFF2-40B4-BE49-F238E27FC236}">
                <a16:creationId xmlns:a16="http://schemas.microsoft.com/office/drawing/2014/main" id="{1665B082-9021-9046-8595-B0383D41DADF}"/>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4120397" y="5737189"/>
            <a:ext cx="871539" cy="648383"/>
          </a:xfrm>
          <a:prstGeom prst="rect">
            <a:avLst/>
          </a:prstGeom>
          <a:ln w="22225">
            <a:solidFill>
              <a:schemeClr val="accent1"/>
            </a:solidFill>
          </a:ln>
        </p:spPr>
      </p:pic>
      <p:pic>
        <p:nvPicPr>
          <p:cNvPr id="96" name="図 95">
            <a:extLst>
              <a:ext uri="{FF2B5EF4-FFF2-40B4-BE49-F238E27FC236}">
                <a16:creationId xmlns:a16="http://schemas.microsoft.com/office/drawing/2014/main" id="{7C3F7CFC-11F5-C44B-8DD1-081ADB55C83A}"/>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3037781" y="5737189"/>
            <a:ext cx="935131" cy="648383"/>
          </a:xfrm>
          <a:prstGeom prst="rect">
            <a:avLst/>
          </a:prstGeom>
          <a:ln w="22225">
            <a:solidFill>
              <a:schemeClr val="accent1"/>
            </a:solidFill>
          </a:ln>
        </p:spPr>
      </p:pic>
      <p:pic>
        <p:nvPicPr>
          <p:cNvPr id="3" name="図 2" descr="グラフィカル ユーザー インターフェイス&#10;&#10;自動的に生成された説明">
            <a:extLst>
              <a:ext uri="{FF2B5EF4-FFF2-40B4-BE49-F238E27FC236}">
                <a16:creationId xmlns:a16="http://schemas.microsoft.com/office/drawing/2014/main" id="{46628B15-E212-43D5-8772-47F8CA78DC54}"/>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5139422" y="5739554"/>
            <a:ext cx="731062" cy="646018"/>
          </a:xfrm>
          <a:prstGeom prst="rect">
            <a:avLst/>
          </a:prstGeom>
          <a:ln w="22225">
            <a:solidFill>
              <a:schemeClr val="accent1"/>
            </a:solidFill>
          </a:ln>
        </p:spPr>
      </p:pic>
      <p:cxnSp>
        <p:nvCxnSpPr>
          <p:cNvPr id="398" name="直線コネクタ 397">
            <a:extLst>
              <a:ext uri="{FF2B5EF4-FFF2-40B4-BE49-F238E27FC236}">
                <a16:creationId xmlns:a16="http://schemas.microsoft.com/office/drawing/2014/main" id="{3D1DF321-7557-C044-9B96-E949937AB99E}"/>
              </a:ext>
            </a:extLst>
          </p:cNvPr>
          <p:cNvCxnSpPr>
            <a:cxnSpLocks/>
          </p:cNvCxnSpPr>
          <p:nvPr/>
        </p:nvCxnSpPr>
        <p:spPr>
          <a:xfrm>
            <a:off x="7137030" y="2385376"/>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9" name="直線コネクタ 398">
            <a:extLst>
              <a:ext uri="{FF2B5EF4-FFF2-40B4-BE49-F238E27FC236}">
                <a16:creationId xmlns:a16="http://schemas.microsoft.com/office/drawing/2014/main" id="{C8E2B144-A390-0145-94C4-064CCCFE679C}"/>
              </a:ext>
            </a:extLst>
          </p:cNvPr>
          <p:cNvCxnSpPr>
            <a:cxnSpLocks/>
          </p:cNvCxnSpPr>
          <p:nvPr/>
        </p:nvCxnSpPr>
        <p:spPr>
          <a:xfrm>
            <a:off x="7137030" y="4392484"/>
            <a:ext cx="438773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9D878426-0067-7C46-A6B4-1348157886D4}"/>
              </a:ext>
            </a:extLst>
          </p:cNvPr>
          <p:cNvSpPr>
            <a:spLocks noGrp="1"/>
          </p:cNvSpPr>
          <p:nvPr>
            <p:ph type="sldNum" sz="quarter" idx="7"/>
          </p:nvPr>
        </p:nvSpPr>
        <p:spPr/>
        <p:txBody>
          <a:bodyPr/>
          <a:lstStyle/>
          <a:p>
            <a:fld id="{B6F15528-21DE-4FAA-801E-634DDDAF4B2B}" type="slidenum">
              <a:rPr lang="en-US" altLang="ja-JP" smtClean="0"/>
              <a:pPr/>
              <a:t>22</a:t>
            </a:fld>
            <a:endParaRPr lang="en-US" altLang="ja-JP" dirty="0"/>
          </a:p>
        </p:txBody>
      </p:sp>
      <p:pic>
        <p:nvPicPr>
          <p:cNvPr id="110" name="図 109">
            <a:extLst>
              <a:ext uri="{FF2B5EF4-FFF2-40B4-BE49-F238E27FC236}">
                <a16:creationId xmlns:a16="http://schemas.microsoft.com/office/drawing/2014/main" id="{0302E0B8-AD73-4B73-B801-D8156E7909CF}"/>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3554237" y="1906721"/>
            <a:ext cx="1388076" cy="2868997"/>
          </a:xfrm>
          <a:prstGeom prst="roundRect">
            <a:avLst>
              <a:gd name="adj" fmla="val 9345"/>
            </a:avLst>
          </a:prstGeom>
        </p:spPr>
      </p:pic>
      <p:sp>
        <p:nvSpPr>
          <p:cNvPr id="111" name="右矢印 261">
            <a:extLst>
              <a:ext uri="{FF2B5EF4-FFF2-40B4-BE49-F238E27FC236}">
                <a16:creationId xmlns:a16="http://schemas.microsoft.com/office/drawing/2014/main" id="{B0A8F940-3DA2-4B3A-A999-30C2BDF1F5F0}"/>
              </a:ext>
            </a:extLst>
          </p:cNvPr>
          <p:cNvSpPr/>
          <p:nvPr/>
        </p:nvSpPr>
        <p:spPr>
          <a:xfrm>
            <a:off x="2909532" y="1931997"/>
            <a:ext cx="621331"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112" name="右矢印 264">
            <a:extLst>
              <a:ext uri="{FF2B5EF4-FFF2-40B4-BE49-F238E27FC236}">
                <a16:creationId xmlns:a16="http://schemas.microsoft.com/office/drawing/2014/main" id="{7E7F9ABB-6627-47AD-80C2-CE94A8BF15D9}"/>
              </a:ext>
            </a:extLst>
          </p:cNvPr>
          <p:cNvSpPr/>
          <p:nvPr/>
        </p:nvSpPr>
        <p:spPr>
          <a:xfrm rot="19367203">
            <a:off x="2931620" y="3737787"/>
            <a:ext cx="634353"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113" name="右矢印 266">
            <a:extLst>
              <a:ext uri="{FF2B5EF4-FFF2-40B4-BE49-F238E27FC236}">
                <a16:creationId xmlns:a16="http://schemas.microsoft.com/office/drawing/2014/main" id="{2C9CF7AD-BA3E-4B73-8338-D0D17B7AF50C}"/>
              </a:ext>
            </a:extLst>
          </p:cNvPr>
          <p:cNvSpPr/>
          <p:nvPr/>
        </p:nvSpPr>
        <p:spPr>
          <a:xfrm flipH="1">
            <a:off x="4953362" y="1931997"/>
            <a:ext cx="412831"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114" name="右矢印 267">
            <a:extLst>
              <a:ext uri="{FF2B5EF4-FFF2-40B4-BE49-F238E27FC236}">
                <a16:creationId xmlns:a16="http://schemas.microsoft.com/office/drawing/2014/main" id="{863B5CA4-41CB-4DF5-8EA1-0999B1957C23}"/>
              </a:ext>
            </a:extLst>
          </p:cNvPr>
          <p:cNvSpPr/>
          <p:nvPr/>
        </p:nvSpPr>
        <p:spPr>
          <a:xfrm rot="10800000">
            <a:off x="4937898" y="3536886"/>
            <a:ext cx="334406"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pic>
        <p:nvPicPr>
          <p:cNvPr id="11" name="図 10">
            <a:extLst>
              <a:ext uri="{FF2B5EF4-FFF2-40B4-BE49-F238E27FC236}">
                <a16:creationId xmlns:a16="http://schemas.microsoft.com/office/drawing/2014/main" id="{5D366541-0582-4B33-AB14-DA6E1D6B0927}"/>
              </a:ext>
            </a:extLst>
          </p:cNvPr>
          <p:cNvPicPr>
            <a:picLocks noChangeAspect="1"/>
          </p:cNvPicPr>
          <p:nvPr/>
        </p:nvPicPr>
        <p:blipFill>
          <a:blip r:embed="rId31"/>
          <a:stretch>
            <a:fillRect/>
          </a:stretch>
        </p:blipFill>
        <p:spPr>
          <a:xfrm>
            <a:off x="932906" y="2511689"/>
            <a:ext cx="636073" cy="1189458"/>
          </a:xfrm>
          <a:prstGeom prst="rect">
            <a:avLst/>
          </a:prstGeom>
          <a:ln>
            <a:noFill/>
          </a:ln>
          <a:effectLst>
            <a:outerShdw blurRad="292100" dist="139700" dir="2700000" algn="tl" rotWithShape="0">
              <a:srgbClr val="333333">
                <a:alpha val="65000"/>
              </a:srgbClr>
            </a:outerShdw>
          </a:effectLst>
        </p:spPr>
      </p:pic>
      <p:pic>
        <p:nvPicPr>
          <p:cNvPr id="13" name="図 12">
            <a:extLst>
              <a:ext uri="{FF2B5EF4-FFF2-40B4-BE49-F238E27FC236}">
                <a16:creationId xmlns:a16="http://schemas.microsoft.com/office/drawing/2014/main" id="{7920C21E-3668-42EB-AC4D-1281F06B8FB9}"/>
              </a:ext>
            </a:extLst>
          </p:cNvPr>
          <p:cNvPicPr>
            <a:picLocks noChangeAspect="1"/>
          </p:cNvPicPr>
          <p:nvPr/>
        </p:nvPicPr>
        <p:blipFill>
          <a:blip r:embed="rId32"/>
          <a:stretch>
            <a:fillRect/>
          </a:stretch>
        </p:blipFill>
        <p:spPr>
          <a:xfrm>
            <a:off x="1632620" y="2503461"/>
            <a:ext cx="636074" cy="1189459"/>
          </a:xfrm>
          <a:prstGeom prst="rect">
            <a:avLst/>
          </a:prstGeom>
          <a:ln>
            <a:noFill/>
          </a:ln>
          <a:effectLst>
            <a:outerShdw blurRad="292100" dist="139700" dir="2700000" algn="tl" rotWithShape="0">
              <a:srgbClr val="333333">
                <a:alpha val="65000"/>
              </a:srgbClr>
            </a:outerShdw>
          </a:effectLst>
        </p:spPr>
      </p:pic>
      <p:pic>
        <p:nvPicPr>
          <p:cNvPr id="15" name="図 14">
            <a:extLst>
              <a:ext uri="{FF2B5EF4-FFF2-40B4-BE49-F238E27FC236}">
                <a16:creationId xmlns:a16="http://schemas.microsoft.com/office/drawing/2014/main" id="{6E375E71-B9D3-4D0F-8E08-D5C14C99BC6B}"/>
              </a:ext>
            </a:extLst>
          </p:cNvPr>
          <p:cNvPicPr>
            <a:picLocks noChangeAspect="1"/>
          </p:cNvPicPr>
          <p:nvPr/>
        </p:nvPicPr>
        <p:blipFill>
          <a:blip r:embed="rId33"/>
          <a:stretch>
            <a:fillRect/>
          </a:stretch>
        </p:blipFill>
        <p:spPr>
          <a:xfrm>
            <a:off x="2347754" y="2502066"/>
            <a:ext cx="634060" cy="1185692"/>
          </a:xfrm>
          <a:prstGeom prst="rect">
            <a:avLst/>
          </a:prstGeom>
          <a:ln>
            <a:noFill/>
          </a:ln>
          <a:effectLst>
            <a:outerShdw blurRad="292100" dist="139700" dir="2700000" algn="tl" rotWithShape="0">
              <a:srgbClr val="333333">
                <a:alpha val="65000"/>
              </a:srgbClr>
            </a:outerShdw>
          </a:effectLst>
        </p:spPr>
      </p:pic>
      <p:sp>
        <p:nvSpPr>
          <p:cNvPr id="121" name="object 2">
            <a:extLst>
              <a:ext uri="{FF2B5EF4-FFF2-40B4-BE49-F238E27FC236}">
                <a16:creationId xmlns:a16="http://schemas.microsoft.com/office/drawing/2014/main" id="{EADAE038-69A0-4733-AA1D-AB684C907035}"/>
              </a:ext>
            </a:extLst>
          </p:cNvPr>
          <p:cNvSpPr txBox="1"/>
          <p:nvPr/>
        </p:nvSpPr>
        <p:spPr>
          <a:xfrm>
            <a:off x="2270223" y="2220946"/>
            <a:ext cx="802989" cy="153955"/>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フォトギャラリー</a:t>
            </a:r>
            <a:endParaRPr lang="en-US" altLang="ja-JP" sz="700" b="1" spc="10" dirty="0">
              <a:solidFill>
                <a:srgbClr val="15A8D9"/>
              </a:solidFill>
              <a:latin typeface="+mn-ea"/>
              <a:cs typeface="游ゴシック体 ボールド"/>
            </a:endParaRPr>
          </a:p>
          <a:p>
            <a:pPr marL="12700" algn="ctr">
              <a:lnSpc>
                <a:spcPct val="120000"/>
              </a:lnSpc>
              <a:spcBef>
                <a:spcPts val="130"/>
              </a:spcBef>
            </a:pPr>
            <a:r>
              <a:rPr lang="ja-JP" altLang="en-US" sz="700" b="1" spc="10" dirty="0">
                <a:solidFill>
                  <a:srgbClr val="15A8D9"/>
                </a:solidFill>
                <a:latin typeface="+mn-ea"/>
                <a:cs typeface="游ゴシック体 ボールド"/>
              </a:rPr>
              <a:t>ページ</a:t>
            </a:r>
          </a:p>
        </p:txBody>
      </p:sp>
      <p:pic>
        <p:nvPicPr>
          <p:cNvPr id="122" name="図 121">
            <a:extLst>
              <a:ext uri="{FF2B5EF4-FFF2-40B4-BE49-F238E27FC236}">
                <a16:creationId xmlns:a16="http://schemas.microsoft.com/office/drawing/2014/main" id="{C42F600E-DB25-415A-A9F8-6457944D243D}"/>
              </a:ext>
            </a:extLst>
          </p:cNvPr>
          <p:cNvPicPr>
            <a:picLocks noChangeAspect="1"/>
          </p:cNvPicPr>
          <p:nvPr/>
        </p:nvPicPr>
        <p:blipFill rotWithShape="1">
          <a:blip r:embed="rId33"/>
          <a:srcRect l="1307" t="2017" r="-1307" b="9941"/>
          <a:stretch/>
        </p:blipFill>
        <p:spPr>
          <a:xfrm>
            <a:off x="5243628" y="3957546"/>
            <a:ext cx="634060" cy="1043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8221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楕円 181">
            <a:extLst>
              <a:ext uri="{FF2B5EF4-FFF2-40B4-BE49-F238E27FC236}">
                <a16:creationId xmlns:a16="http://schemas.microsoft.com/office/drawing/2014/main" id="{449F98D7-503B-944F-8AD8-8E689556BA45}"/>
              </a:ext>
            </a:extLst>
          </p:cNvPr>
          <p:cNvSpPr/>
          <p:nvPr/>
        </p:nvSpPr>
        <p:spPr>
          <a:xfrm>
            <a:off x="437436" y="1336813"/>
            <a:ext cx="3163889" cy="3163889"/>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14" name="角丸四角形 113">
            <a:extLst>
              <a:ext uri="{FF2B5EF4-FFF2-40B4-BE49-F238E27FC236}">
                <a16:creationId xmlns:a16="http://schemas.microsoft.com/office/drawing/2014/main" id="{59E4501F-213A-5547-B729-98211C9970C2}"/>
              </a:ext>
            </a:extLst>
          </p:cNvPr>
          <p:cNvSpPr/>
          <p:nvPr/>
        </p:nvSpPr>
        <p:spPr>
          <a:xfrm>
            <a:off x="1442890" y="5666295"/>
            <a:ext cx="4929268" cy="863076"/>
          </a:xfrm>
          <a:prstGeom prst="roundRect">
            <a:avLst>
              <a:gd name="adj" fmla="val 7438"/>
            </a:avLst>
          </a:prstGeom>
          <a:solidFill>
            <a:schemeClr val="bg1"/>
          </a:solidFill>
          <a:ln w="12700">
            <a:solidFill>
              <a:srgbClr val="F5B646"/>
            </a:solidFill>
          </a:ln>
        </p:spPr>
        <p:txBody>
          <a:bodyPr wrap="square" lIns="0" tIns="0" rIns="0" bIns="0" rtlCol="0" anchor="ctr"/>
          <a:lstStyle/>
          <a:p>
            <a:pPr algn="ctr"/>
            <a:endParaRPr lang="ja-JP" altLang="en-US">
              <a:solidFill>
                <a:srgbClr val="15A8D9"/>
              </a:solidFill>
            </a:endParaRPr>
          </a:p>
        </p:txBody>
      </p:sp>
      <p:sp>
        <p:nvSpPr>
          <p:cNvPr id="49" name="片側の 2 つの角を丸めた四角形 48">
            <a:extLst>
              <a:ext uri="{FF2B5EF4-FFF2-40B4-BE49-F238E27FC236}">
                <a16:creationId xmlns:a16="http://schemas.microsoft.com/office/drawing/2014/main" id="{4A967231-38A5-BC4C-8600-E47E7B4894ED}"/>
              </a:ext>
            </a:extLst>
          </p:cNvPr>
          <p:cNvSpPr/>
          <p:nvPr/>
        </p:nvSpPr>
        <p:spPr>
          <a:xfrm>
            <a:off x="1442890" y="5671431"/>
            <a:ext cx="4929268" cy="228952"/>
          </a:xfrm>
          <a:prstGeom prst="round2SameRect">
            <a:avLst>
              <a:gd name="adj1" fmla="val 33604"/>
              <a:gd name="adj2" fmla="val 0"/>
            </a:avLst>
          </a:prstGeom>
          <a:solidFill>
            <a:srgbClr val="F5B646"/>
          </a:solidFill>
          <a:ln>
            <a:noFill/>
          </a:ln>
        </p:spPr>
        <p:txBody>
          <a:bodyPr wrap="square" lIns="0" tIns="0" rIns="0" bIns="0" rtlCol="0" anchor="ctr"/>
          <a:lstStyle/>
          <a:p>
            <a:pPr algn="ctr"/>
            <a:endParaRPr lang="ja-JP" altLang="en-US">
              <a:solidFill>
                <a:srgbClr val="15A8D9"/>
              </a:solidFill>
            </a:endParaRPr>
          </a:p>
        </p:txBody>
      </p:sp>
      <p:sp>
        <p:nvSpPr>
          <p:cNvPr id="173" name="正方形/長方形 172"/>
          <p:cNvSpPr/>
          <p:nvPr/>
        </p:nvSpPr>
        <p:spPr>
          <a:xfrm>
            <a:off x="8404199" y="1592263"/>
            <a:ext cx="3055964" cy="4950101"/>
          </a:xfrm>
          <a:prstGeom prst="rect">
            <a:avLst/>
          </a:prstGeom>
          <a:solidFill>
            <a:srgbClr val="DFF6FC"/>
          </a:solidFill>
        </p:spPr>
        <p:txBody>
          <a:bodyPr wrap="square" lIns="0" tIns="0" rIns="0" bIns="0" rtlCol="0" anchor="ctr"/>
          <a:lstStyle/>
          <a:p>
            <a:pPr algn="ctr"/>
            <a:endParaRPr lang="ja-JP" altLang="en-US">
              <a:solidFill>
                <a:srgbClr val="15A8D9"/>
              </a:solidFill>
            </a:endParaRPr>
          </a:p>
        </p:txBody>
      </p:sp>
      <p:sp>
        <p:nvSpPr>
          <p:cNvPr id="174" name="正方形/長方形 173"/>
          <p:cNvSpPr/>
          <p:nvPr/>
        </p:nvSpPr>
        <p:spPr>
          <a:xfrm>
            <a:off x="7212509" y="1592263"/>
            <a:ext cx="1204390" cy="4950101"/>
          </a:xfrm>
          <a:prstGeom prst="rect">
            <a:avLst/>
          </a:prstGeom>
          <a:solidFill>
            <a:srgbClr val="BEEEF7"/>
          </a:solidFill>
        </p:spPr>
        <p:txBody>
          <a:bodyPr wrap="square" lIns="0" tIns="0" rIns="0" bIns="0" rtlCol="0" anchor="ctr"/>
          <a:lstStyle/>
          <a:p>
            <a:pPr algn="ctr"/>
            <a:endParaRPr lang="ja-JP" altLang="en-US">
              <a:solidFill>
                <a:srgbClr val="15A8D9"/>
              </a:solidFill>
            </a:endParaRPr>
          </a:p>
        </p:txBody>
      </p:sp>
      <p:grpSp>
        <p:nvGrpSpPr>
          <p:cNvPr id="176" name="図形グループ 175"/>
          <p:cNvGrpSpPr/>
          <p:nvPr/>
        </p:nvGrpSpPr>
        <p:grpSpPr>
          <a:xfrm>
            <a:off x="7277299" y="2272819"/>
            <a:ext cx="248483" cy="190501"/>
            <a:chOff x="5029205" y="1854191"/>
            <a:chExt cx="254000" cy="194731"/>
          </a:xfrm>
        </p:grpSpPr>
        <p:pic>
          <p:nvPicPr>
            <p:cNvPr id="177" name="図 176" descr="icon_000091_256.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5" y="1879589"/>
              <a:ext cx="169333" cy="169333"/>
            </a:xfrm>
            <a:prstGeom prst="rect">
              <a:avLst/>
            </a:prstGeom>
          </p:spPr>
        </p:pic>
        <p:pic>
          <p:nvPicPr>
            <p:cNvPr id="178" name="図 177" descr="icon_000091_256.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3872" y="1854191"/>
              <a:ext cx="169333" cy="169333"/>
            </a:xfrm>
            <a:prstGeom prst="rect">
              <a:avLst/>
            </a:prstGeom>
          </p:spPr>
        </p:pic>
      </p:grpSp>
      <p:sp>
        <p:nvSpPr>
          <p:cNvPr id="179" name="object 2"/>
          <p:cNvSpPr txBox="1"/>
          <p:nvPr/>
        </p:nvSpPr>
        <p:spPr>
          <a:xfrm>
            <a:off x="7586089" y="1671085"/>
            <a:ext cx="601133"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想定</a:t>
            </a:r>
            <a:r>
              <a:rPr lang="en-US" altLang="ja-JP" sz="800" b="1" spc="10" dirty="0">
                <a:solidFill>
                  <a:srgbClr val="15A8D9"/>
                </a:solidFill>
                <a:latin typeface="游ゴシック" panose="020B0400000000000000" pitchFamily="50" charset="-128"/>
                <a:ea typeface="游ゴシック" panose="020B0400000000000000" pitchFamily="50" charset="-128"/>
                <a:cs typeface="游ゴシック体 ボールド"/>
              </a:rPr>
              <a:t>PV</a:t>
            </a: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数</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0" name="object 2"/>
          <p:cNvSpPr txBox="1"/>
          <p:nvPr/>
        </p:nvSpPr>
        <p:spPr>
          <a:xfrm>
            <a:off x="7586088" y="1963352"/>
            <a:ext cx="40640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期間</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1" name="object 2"/>
          <p:cNvSpPr txBox="1"/>
          <p:nvPr/>
        </p:nvSpPr>
        <p:spPr>
          <a:xfrm>
            <a:off x="7586088" y="2287289"/>
            <a:ext cx="40640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本数</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2" name="object 2"/>
          <p:cNvSpPr txBox="1"/>
          <p:nvPr/>
        </p:nvSpPr>
        <p:spPr>
          <a:xfrm>
            <a:off x="7586088" y="3437875"/>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記事修正</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3" name="object 2"/>
          <p:cNvSpPr txBox="1"/>
          <p:nvPr/>
        </p:nvSpPr>
        <p:spPr>
          <a:xfrm>
            <a:off x="7586088" y="4900999"/>
            <a:ext cx="490010" cy="139782"/>
          </a:xfrm>
          <a:prstGeom prst="rect">
            <a:avLst/>
          </a:prstGeom>
        </p:spPr>
        <p:txBody>
          <a:bodyPr vert="horz" wrap="square" lIns="0" tIns="16510" rIns="0" bIns="0" rtlCol="0">
            <a:spAutoFit/>
          </a:bodyPr>
          <a:lstStyle/>
          <a:p>
            <a:pPr marL="12700">
              <a:spcBef>
                <a:spcPts val="130"/>
              </a:spcBef>
            </a:pPr>
            <a:r>
              <a:rPr lang="en-US" altLang="ja-JP" sz="800" b="1" spc="10" dirty="0">
                <a:solidFill>
                  <a:srgbClr val="15A8D9"/>
                </a:solidFill>
                <a:latin typeface="游ゴシック" panose="020B0400000000000000" pitchFamily="50" charset="-128"/>
                <a:ea typeface="游ゴシック" panose="020B0400000000000000" pitchFamily="50" charset="-128"/>
                <a:cs typeface="游ゴシック体 ボールド"/>
              </a:rPr>
              <a:t>PR</a:t>
            </a: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表記</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4" name="object 2"/>
          <p:cNvSpPr txBox="1"/>
          <p:nvPr/>
        </p:nvSpPr>
        <p:spPr>
          <a:xfrm>
            <a:off x="7586089" y="2824010"/>
            <a:ext cx="811754"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ディレクション</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5" name="object 2"/>
          <p:cNvSpPr txBox="1"/>
          <p:nvPr/>
        </p:nvSpPr>
        <p:spPr>
          <a:xfrm>
            <a:off x="7586088" y="3099203"/>
            <a:ext cx="388418"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構成案</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7" name="object 2"/>
          <p:cNvSpPr txBox="1"/>
          <p:nvPr/>
        </p:nvSpPr>
        <p:spPr>
          <a:xfrm>
            <a:off x="7586088" y="4560949"/>
            <a:ext cx="490010" cy="139782"/>
          </a:xfrm>
          <a:prstGeom prst="rect">
            <a:avLst/>
          </a:prstGeom>
        </p:spPr>
        <p:txBody>
          <a:bodyPr vert="horz" wrap="square" lIns="0" tIns="16510" rIns="0" bIns="0" rtlCol="0">
            <a:spAutoFit/>
          </a:bodyPr>
          <a:lstStyle/>
          <a:p>
            <a:pPr marL="12700">
              <a:spcBef>
                <a:spcPts val="130"/>
              </a:spcBef>
            </a:pPr>
            <a:r>
              <a:rPr lang="en-US" altLang="ja-JP" sz="800" b="1" spc="10" dirty="0">
                <a:solidFill>
                  <a:srgbClr val="15A8D9"/>
                </a:solidFill>
                <a:latin typeface="游ゴシック" panose="020B0400000000000000" pitchFamily="50" charset="-128"/>
                <a:ea typeface="游ゴシック" panose="020B0400000000000000" pitchFamily="50" charset="-128"/>
                <a:cs typeface="游ゴシック体 ボールド"/>
              </a:rPr>
              <a:t>SNS</a:t>
            </a: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投稿</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8" name="object 2"/>
          <p:cNvSpPr txBox="1"/>
          <p:nvPr/>
        </p:nvSpPr>
        <p:spPr>
          <a:xfrm>
            <a:off x="7586088" y="5788016"/>
            <a:ext cx="701676"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広告ブースト</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89" name="object 2"/>
          <p:cNvSpPr txBox="1"/>
          <p:nvPr/>
        </p:nvSpPr>
        <p:spPr>
          <a:xfrm>
            <a:off x="7586088" y="6271680"/>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制作費</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sp>
        <p:nvSpPr>
          <p:cNvPr id="190" name="object 2"/>
          <p:cNvSpPr txBox="1"/>
          <p:nvPr/>
        </p:nvSpPr>
        <p:spPr>
          <a:xfrm>
            <a:off x="8499447" y="1582074"/>
            <a:ext cx="2879709" cy="278731"/>
          </a:xfrm>
          <a:prstGeom prst="rect">
            <a:avLst/>
          </a:prstGeom>
        </p:spPr>
        <p:txBody>
          <a:bodyPr vert="horz" wrap="square" lIns="0" tIns="16510" rIns="0" bIns="0" rtlCol="0">
            <a:spAutoFit/>
          </a:bodyPr>
          <a:lstStyle/>
          <a:p>
            <a:pPr marL="12700" algn="just">
              <a:lnSpc>
                <a:spcPct val="110000"/>
              </a:lnSpc>
              <a:spcBef>
                <a:spcPts val="130"/>
              </a:spcBef>
            </a:pPr>
            <a:r>
              <a:rPr lang="ja-JP" altLang="en" sz="750" spc="10" dirty="0">
                <a:latin typeface="游ゴシック" panose="020B0400000000000000" pitchFamily="50" charset="-128"/>
                <a:ea typeface="游ゴシック" panose="020B0400000000000000" pitchFamily="50" charset="-128"/>
                <a:cs typeface="游ゴシック体 ボールド"/>
              </a:rPr>
              <a:t>「</a:t>
            </a:r>
            <a:r>
              <a:rPr lang="en" altLang="ja-JP" sz="750" spc="10" dirty="0">
                <a:latin typeface="游ゴシック" panose="020B0400000000000000" pitchFamily="50" charset="-128"/>
                <a:ea typeface="游ゴシック" panose="020B0400000000000000" pitchFamily="50" charset="-128"/>
                <a:cs typeface="游ゴシック体 ボールド"/>
              </a:rPr>
              <a:t>with●●</a:t>
            </a:r>
            <a:r>
              <a:rPr lang="ja-JP" altLang="en" sz="750" spc="10" dirty="0">
                <a:latin typeface="游ゴシック" panose="020B0400000000000000" pitchFamily="50" charset="-128"/>
                <a:ea typeface="游ゴシック" panose="020B0400000000000000" pitchFamily="50" charset="-128"/>
                <a:cs typeface="游ゴシック体 ボールド"/>
              </a:rPr>
              <a:t>」</a:t>
            </a:r>
            <a:r>
              <a:rPr lang="ja-JP" altLang="en-US" sz="750" spc="10" dirty="0">
                <a:latin typeface="游ゴシック" panose="020B0400000000000000" pitchFamily="50" charset="-128"/>
                <a:ea typeface="游ゴシック" panose="020B0400000000000000" pitchFamily="50" charset="-128"/>
                <a:cs typeface="游ゴシック体 ボールド"/>
              </a:rPr>
              <a:t>カテゴリーのトップ・コンテンツ合計</a:t>
            </a:r>
            <a:endParaRPr lang="en-US" altLang="ja-JP" sz="750" spc="10" dirty="0">
              <a:latin typeface="游ゴシック" panose="020B0400000000000000" pitchFamily="50" charset="-128"/>
              <a:ea typeface="游ゴシック" panose="020B0400000000000000" pitchFamily="50" charset="-128"/>
              <a:cs typeface="游ゴシック体 ボールド"/>
            </a:endParaRPr>
          </a:p>
          <a:p>
            <a:pPr marL="12700" algn="just">
              <a:lnSpc>
                <a:spcPct val="110000"/>
              </a:lnSpc>
              <a:spcBef>
                <a:spcPts val="130"/>
              </a:spcBef>
            </a:pPr>
            <a:r>
              <a:rPr lang="en-US" altLang="ja-JP" sz="750" spc="10" dirty="0">
                <a:latin typeface="游ゴシック" panose="020B0400000000000000" pitchFamily="50" charset="-128"/>
                <a:ea typeface="游ゴシック" panose="020B0400000000000000" pitchFamily="50" charset="-128"/>
                <a:cs typeface="游ゴシック体 ボールド"/>
              </a:rPr>
              <a:t>3</a:t>
            </a:r>
            <a:r>
              <a:rPr lang="ja-JP" altLang="en-US" sz="750" spc="10" dirty="0">
                <a:latin typeface="游ゴシック" panose="020B0400000000000000" pitchFamily="50" charset="-128"/>
                <a:ea typeface="游ゴシック" panose="020B0400000000000000" pitchFamily="50" charset="-128"/>
                <a:cs typeface="游ゴシック体 ボールド"/>
              </a:rPr>
              <a:t>カ月プラン</a:t>
            </a:r>
            <a:r>
              <a:rPr lang="en-US" altLang="ja-JP" sz="750" spc="10" dirty="0">
                <a:latin typeface="游ゴシック" panose="020B0400000000000000" pitchFamily="50" charset="-128"/>
                <a:ea typeface="游ゴシック" panose="020B0400000000000000" pitchFamily="50" charset="-128"/>
                <a:cs typeface="游ゴシック体 ボールド"/>
              </a:rPr>
              <a:t>10</a:t>
            </a:r>
            <a:r>
              <a:rPr lang="ja-JP" altLang="en-US" sz="750" spc="10" dirty="0">
                <a:latin typeface="游ゴシック" panose="020B0400000000000000" pitchFamily="50" charset="-128"/>
                <a:ea typeface="游ゴシック" panose="020B0400000000000000" pitchFamily="50" charset="-128"/>
                <a:cs typeface="游ゴシック体 ボールド"/>
              </a:rPr>
              <a:t>万</a:t>
            </a:r>
            <a:r>
              <a:rPr lang="en-US" altLang="ja-JP" sz="750" spc="10" dirty="0">
                <a:latin typeface="游ゴシック" panose="020B0400000000000000" pitchFamily="50" charset="-128"/>
                <a:ea typeface="游ゴシック" panose="020B0400000000000000" pitchFamily="50" charset="-128"/>
                <a:cs typeface="游ゴシック体 ボールド"/>
              </a:rPr>
              <a:t>PV</a:t>
            </a:r>
            <a:r>
              <a:rPr lang="ja-JP" altLang="en-US" sz="750" spc="10" dirty="0">
                <a:latin typeface="游ゴシック" panose="020B0400000000000000" pitchFamily="50" charset="-128"/>
                <a:ea typeface="游ゴシック" panose="020B0400000000000000" pitchFamily="50" charset="-128"/>
                <a:cs typeface="游ゴシック体 ボールド"/>
              </a:rPr>
              <a:t>想定／</a:t>
            </a:r>
            <a:r>
              <a:rPr lang="en-US" altLang="ja-JP" sz="750" spc="10" dirty="0">
                <a:latin typeface="游ゴシック" panose="020B0400000000000000" pitchFamily="50" charset="-128"/>
                <a:ea typeface="游ゴシック" panose="020B0400000000000000" pitchFamily="50" charset="-128"/>
                <a:cs typeface="游ゴシック体 ボールド"/>
              </a:rPr>
              <a:t>6</a:t>
            </a:r>
            <a:r>
              <a:rPr lang="ja-JP" altLang="en-US" sz="750" spc="10" dirty="0">
                <a:latin typeface="游ゴシック" panose="020B0400000000000000" pitchFamily="50" charset="-128"/>
                <a:ea typeface="游ゴシック" panose="020B0400000000000000" pitchFamily="50" charset="-128"/>
                <a:cs typeface="游ゴシック体 ボールド"/>
              </a:rPr>
              <a:t>か月プラン</a:t>
            </a:r>
            <a:r>
              <a:rPr lang="en-US" altLang="ja-JP" sz="750" spc="10" dirty="0">
                <a:latin typeface="游ゴシック" panose="020B0400000000000000" pitchFamily="50" charset="-128"/>
                <a:ea typeface="游ゴシック" panose="020B0400000000000000" pitchFamily="50" charset="-128"/>
                <a:cs typeface="游ゴシック体 ボールド"/>
              </a:rPr>
              <a:t>20</a:t>
            </a:r>
            <a:r>
              <a:rPr lang="ja-JP" altLang="en-US" sz="750" spc="10" dirty="0">
                <a:latin typeface="游ゴシック" panose="020B0400000000000000" pitchFamily="50" charset="-128"/>
                <a:ea typeface="游ゴシック" panose="020B0400000000000000" pitchFamily="50" charset="-128"/>
                <a:cs typeface="游ゴシック体 ボールド"/>
              </a:rPr>
              <a:t>万</a:t>
            </a:r>
            <a:r>
              <a:rPr lang="en" altLang="ja-JP" sz="750" spc="10" dirty="0">
                <a:latin typeface="游ゴシック" panose="020B0400000000000000" pitchFamily="50" charset="-128"/>
                <a:ea typeface="游ゴシック" panose="020B0400000000000000" pitchFamily="50" charset="-128"/>
                <a:cs typeface="游ゴシック体 ボールド"/>
              </a:rPr>
              <a:t>PV</a:t>
            </a:r>
            <a:r>
              <a:rPr lang="ja-JP" altLang="en-US" sz="750" spc="10" dirty="0">
                <a:latin typeface="游ゴシック" panose="020B0400000000000000" pitchFamily="50" charset="-128"/>
                <a:ea typeface="游ゴシック" panose="020B0400000000000000" pitchFamily="50" charset="-128"/>
                <a:cs typeface="游ゴシック体 ボールド"/>
              </a:rPr>
              <a:t>想定</a:t>
            </a:r>
          </a:p>
        </p:txBody>
      </p:sp>
      <p:sp>
        <p:nvSpPr>
          <p:cNvPr id="191" name="object 2"/>
          <p:cNvSpPr txBox="1"/>
          <p:nvPr/>
        </p:nvSpPr>
        <p:spPr>
          <a:xfrm>
            <a:off x="8499447" y="1946279"/>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游ゴシック" panose="020B0400000000000000" pitchFamily="50" charset="-128"/>
                <a:ea typeface="游ゴシック" panose="020B0400000000000000" pitchFamily="50" charset="-128"/>
                <a:cs typeface="游ゴシック体 ボールド"/>
              </a:rPr>
              <a:t>3</a:t>
            </a:r>
            <a:r>
              <a:rPr lang="ja-JP" altLang="en-US" sz="750" spc="10" dirty="0">
                <a:latin typeface="游ゴシック" panose="020B0400000000000000" pitchFamily="50" charset="-128"/>
                <a:ea typeface="游ゴシック" panose="020B0400000000000000" pitchFamily="50" charset="-128"/>
                <a:cs typeface="游ゴシック体 ボールド"/>
              </a:rPr>
              <a:t>カ月間／</a:t>
            </a:r>
            <a:r>
              <a:rPr lang="en-US" altLang="ja-JP" sz="750" spc="10" dirty="0">
                <a:latin typeface="游ゴシック" panose="020B0400000000000000" pitchFamily="50" charset="-128"/>
                <a:ea typeface="游ゴシック" panose="020B0400000000000000" pitchFamily="50" charset="-128"/>
                <a:cs typeface="游ゴシック体 ボールド"/>
              </a:rPr>
              <a:t>6</a:t>
            </a:r>
            <a:r>
              <a:rPr lang="ja-JP" altLang="en-US" sz="750" spc="10" dirty="0">
                <a:latin typeface="游ゴシック" panose="020B0400000000000000" pitchFamily="50" charset="-128"/>
                <a:ea typeface="游ゴシック" panose="020B0400000000000000" pitchFamily="50" charset="-128"/>
                <a:cs typeface="游ゴシック体 ボールド"/>
              </a:rPr>
              <a:t>カ月間</a:t>
            </a:r>
          </a:p>
        </p:txBody>
      </p:sp>
      <p:sp>
        <p:nvSpPr>
          <p:cNvPr id="193" name="object 2"/>
          <p:cNvSpPr txBox="1"/>
          <p:nvPr/>
        </p:nvSpPr>
        <p:spPr>
          <a:xfrm>
            <a:off x="8499447" y="2824428"/>
            <a:ext cx="2472267" cy="138949"/>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游ゴシック" panose="020B0400000000000000" pitchFamily="50" charset="-128"/>
                <a:ea typeface="游ゴシック" panose="020B0400000000000000" pitchFamily="50" charset="-128"/>
                <a:cs typeface="游ゴシック体 ボールド"/>
              </a:rPr>
              <a:t>withnews</a:t>
            </a:r>
            <a:r>
              <a:rPr lang="ja-JP" altLang="en-US" sz="750" spc="10" dirty="0">
                <a:latin typeface="游ゴシック" panose="020B0400000000000000" pitchFamily="50" charset="-128"/>
                <a:ea typeface="游ゴシック" panose="020B0400000000000000" pitchFamily="50" charset="-128"/>
                <a:cs typeface="游ゴシック体 ボールド"/>
              </a:rPr>
              <a:t>編集部・ビジネスディレクター</a:t>
            </a:r>
          </a:p>
        </p:txBody>
      </p:sp>
      <p:sp>
        <p:nvSpPr>
          <p:cNvPr id="194" name="object 2"/>
          <p:cNvSpPr txBox="1"/>
          <p:nvPr/>
        </p:nvSpPr>
        <p:spPr>
          <a:xfrm>
            <a:off x="8499445" y="3099622"/>
            <a:ext cx="2967074" cy="138949"/>
          </a:xfrm>
          <a:prstGeom prst="rect">
            <a:avLst/>
          </a:prstGeom>
        </p:spPr>
        <p:txBody>
          <a:bodyPr vert="horz" wrap="square" lIns="0" tIns="16510" rIns="0" bIns="0" rtlCol="0">
            <a:spAutoFit/>
          </a:bodyPr>
          <a:lstStyle/>
          <a:p>
            <a:pPr marL="12700" algn="just">
              <a:lnSpc>
                <a:spcPct val="110000"/>
              </a:lnSpc>
              <a:spcBef>
                <a:spcPts val="130"/>
              </a:spcBef>
            </a:pPr>
            <a:r>
              <a:rPr lang="en" altLang="ja-JP" sz="750" spc="10" dirty="0">
                <a:latin typeface="游ゴシック" panose="020B0400000000000000" pitchFamily="50" charset="-128"/>
                <a:ea typeface="游ゴシック" panose="020B0400000000000000" pitchFamily="50" charset="-128"/>
                <a:cs typeface="游ゴシック体 ボールド"/>
              </a:rPr>
              <a:t>PR</a:t>
            </a:r>
            <a:r>
              <a:rPr lang="ja-JP" altLang="en-US" sz="750" spc="10" dirty="0">
                <a:latin typeface="游ゴシック" panose="020B0400000000000000" pitchFamily="50" charset="-128"/>
                <a:ea typeface="游ゴシック" panose="020B0400000000000000" pitchFamily="50" charset="-128"/>
                <a:cs typeface="游ゴシック体 ボールド"/>
              </a:rPr>
              <a:t>コンテンツのみ</a:t>
            </a:r>
            <a:r>
              <a:rPr lang="ja-JP" altLang="en-US" sz="750" spc="-300" dirty="0">
                <a:latin typeface="游ゴシック" panose="020B0400000000000000" pitchFamily="50" charset="-128"/>
                <a:ea typeface="游ゴシック" panose="020B0400000000000000" pitchFamily="50" charset="-128"/>
                <a:cs typeface="游ゴシック体 ボールド"/>
              </a:rPr>
              <a:t>、</a:t>
            </a:r>
            <a:r>
              <a:rPr lang="ja-JP" altLang="en-US" sz="750" spc="10" dirty="0">
                <a:latin typeface="游ゴシック" panose="020B0400000000000000" pitchFamily="50" charset="-128"/>
                <a:ea typeface="游ゴシック" panose="020B0400000000000000" pitchFamily="50" charset="-128"/>
                <a:cs typeface="游ゴシック体 ボールド"/>
              </a:rPr>
              <a:t>ビジネスディレクターがご対応します。</a:t>
            </a:r>
          </a:p>
        </p:txBody>
      </p:sp>
      <p:sp>
        <p:nvSpPr>
          <p:cNvPr id="196" name="object 2"/>
          <p:cNvSpPr txBox="1"/>
          <p:nvPr/>
        </p:nvSpPr>
        <p:spPr>
          <a:xfrm>
            <a:off x="8499446" y="3374814"/>
            <a:ext cx="2848056" cy="265907"/>
          </a:xfrm>
          <a:prstGeom prst="rect">
            <a:avLst/>
          </a:prstGeom>
        </p:spPr>
        <p:txBody>
          <a:bodyPr vert="horz" wrap="square" lIns="0" tIns="16510" rIns="0" bIns="0" rtlCol="0">
            <a:spAutoFit/>
          </a:bodyPr>
          <a:lstStyle/>
          <a:p>
            <a:pPr marL="12700" algn="just">
              <a:lnSpc>
                <a:spcPct val="110000"/>
              </a:lnSpc>
              <a:spcBef>
                <a:spcPts val="130"/>
              </a:spcBef>
            </a:pPr>
            <a:r>
              <a:rPr lang="en" altLang="ja-JP" sz="750" spc="10" dirty="0">
                <a:latin typeface="游ゴシック" panose="020B0400000000000000" pitchFamily="50" charset="-128"/>
                <a:ea typeface="游ゴシック" panose="020B0400000000000000" pitchFamily="50" charset="-128"/>
                <a:cs typeface="游ゴシック体 ボールド"/>
              </a:rPr>
              <a:t>PR</a:t>
            </a:r>
            <a:r>
              <a:rPr lang="ja-JP" altLang="en-US" sz="750" spc="10">
                <a:latin typeface="游ゴシック" panose="020B0400000000000000" pitchFamily="50" charset="-128"/>
                <a:ea typeface="游ゴシック" panose="020B0400000000000000" pitchFamily="50" charset="-128"/>
                <a:cs typeface="游ゴシック体 ボールド"/>
              </a:rPr>
              <a:t>コンテンツは審査基準の範囲内で修正可能。編集コンテンツは修正不可。</a:t>
            </a:r>
            <a:endParaRPr lang="ja-JP" altLang="en-US" sz="750" spc="10" dirty="0">
              <a:latin typeface="游ゴシック" panose="020B0400000000000000" pitchFamily="50" charset="-128"/>
              <a:ea typeface="游ゴシック" panose="020B0400000000000000" pitchFamily="50" charset="-128"/>
              <a:cs typeface="游ゴシック体 ボールド"/>
            </a:endParaRPr>
          </a:p>
        </p:txBody>
      </p:sp>
      <p:sp>
        <p:nvSpPr>
          <p:cNvPr id="197" name="object 2"/>
          <p:cNvSpPr txBox="1"/>
          <p:nvPr/>
        </p:nvSpPr>
        <p:spPr>
          <a:xfrm>
            <a:off x="8497046" y="3776964"/>
            <a:ext cx="2863156" cy="646780"/>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a:latin typeface="游ゴシック" panose="020B0400000000000000" pitchFamily="50" charset="-128"/>
                <a:ea typeface="游ゴシック" panose="020B0400000000000000" pitchFamily="50" charset="-128"/>
                <a:cs typeface="游ゴシック体 ボールド"/>
              </a:rPr>
              <a:t>トップから「</a:t>
            </a:r>
            <a:r>
              <a:rPr lang="en" altLang="ja-JP" sz="750" spc="10" dirty="0">
                <a:latin typeface="游ゴシック" panose="020B0400000000000000" pitchFamily="50" charset="-128"/>
                <a:ea typeface="游ゴシック" panose="020B0400000000000000" pitchFamily="50" charset="-128"/>
                <a:cs typeface="游ゴシック体 ボールド"/>
              </a:rPr>
              <a:t>with●●</a:t>
            </a:r>
            <a:r>
              <a:rPr lang="ja-JP" altLang="en" sz="750" spc="10">
                <a:latin typeface="游ゴシック" panose="020B0400000000000000" pitchFamily="50" charset="-128"/>
                <a:ea typeface="游ゴシック" panose="020B0400000000000000" pitchFamily="50" charset="-128"/>
                <a:cs typeface="游ゴシック体 ボールド"/>
              </a:rPr>
              <a:t>」</a:t>
            </a:r>
            <a:r>
              <a:rPr lang="ja-JP" altLang="en-US" sz="750" spc="10">
                <a:latin typeface="游ゴシック" panose="020B0400000000000000" pitchFamily="50" charset="-128"/>
                <a:ea typeface="游ゴシック" panose="020B0400000000000000" pitchFamily="50" charset="-128"/>
                <a:cs typeface="游ゴシック体 ボールド"/>
              </a:rPr>
              <a:t>カテゴリーのコンテンツへ誘導枠を常時誘導し、記事・トップページ内でローテーションで誘導をかけます。誘導枠のクリエイティブ内容は運⽤状況に応じて調整することもあります。ただし、誘導在庫によっては提携の朝⽇新聞デジタル等から外部誘導をかけることもあります。</a:t>
            </a:r>
          </a:p>
        </p:txBody>
      </p:sp>
      <p:sp>
        <p:nvSpPr>
          <p:cNvPr id="198" name="object 2"/>
          <p:cNvSpPr txBox="1"/>
          <p:nvPr/>
        </p:nvSpPr>
        <p:spPr>
          <a:xfrm>
            <a:off x="8499447" y="4559989"/>
            <a:ext cx="2472267" cy="141705"/>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游ゴシック" panose="020B0400000000000000" pitchFamily="50" charset="-128"/>
                <a:ea typeface="游ゴシック" panose="020B0400000000000000" pitchFamily="50" charset="-128"/>
                <a:cs typeface="游ゴシック体 ボールド"/>
              </a:rPr>
              <a:t>運用の一環として、ご対応可能です。</a:t>
            </a:r>
          </a:p>
        </p:txBody>
      </p:sp>
      <p:sp>
        <p:nvSpPr>
          <p:cNvPr id="199" name="object 2"/>
          <p:cNvSpPr txBox="1"/>
          <p:nvPr/>
        </p:nvSpPr>
        <p:spPr>
          <a:xfrm>
            <a:off x="8499446" y="4837938"/>
            <a:ext cx="2860756" cy="265907"/>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游ゴシック" panose="020B0400000000000000" pitchFamily="50" charset="-128"/>
                <a:ea typeface="游ゴシック" panose="020B0400000000000000" pitchFamily="50" charset="-128"/>
                <a:cs typeface="游ゴシック体 ボールド"/>
              </a:rPr>
              <a:t>カテゴリー全体は、</a:t>
            </a:r>
            <a:r>
              <a:rPr lang="en-US" altLang="ja-JP" sz="750" spc="10" dirty="0">
                <a:latin typeface="游ゴシック" panose="020B0400000000000000" pitchFamily="50" charset="-128"/>
                <a:ea typeface="游ゴシック" panose="020B0400000000000000" pitchFamily="50" charset="-128"/>
                <a:cs typeface="游ゴシック体 ボールド"/>
              </a:rPr>
              <a:t>Presented</a:t>
            </a:r>
            <a:r>
              <a:rPr lang="en" altLang="ja-JP" sz="750" spc="10" dirty="0">
                <a:latin typeface="游ゴシック" panose="020B0400000000000000" pitchFamily="50" charset="-128"/>
                <a:ea typeface="游ゴシック" panose="020B0400000000000000" pitchFamily="50" charset="-128"/>
                <a:cs typeface="游ゴシック体 ボールド"/>
              </a:rPr>
              <a:t> by</a:t>
            </a:r>
            <a:r>
              <a:rPr lang="ja-JP" altLang="en-US" sz="750" spc="10" dirty="0">
                <a:latin typeface="游ゴシック" panose="020B0400000000000000" pitchFamily="50" charset="-128"/>
                <a:ea typeface="游ゴシック" panose="020B0400000000000000" pitchFamily="50" charset="-128"/>
                <a:cs typeface="游ゴシック体 ボールド"/>
              </a:rPr>
              <a:t>企業名／</a:t>
            </a:r>
            <a:r>
              <a:rPr lang="en" altLang="ja-JP" sz="750" spc="10" dirty="0">
                <a:latin typeface="游ゴシック" panose="020B0400000000000000" pitchFamily="50" charset="-128"/>
                <a:ea typeface="游ゴシック" panose="020B0400000000000000" pitchFamily="50" charset="-128"/>
                <a:cs typeface="游ゴシック体 ボールド"/>
              </a:rPr>
              <a:t>PR</a:t>
            </a:r>
            <a:r>
              <a:rPr lang="ja-JP" altLang="en-US" sz="750" spc="10" dirty="0">
                <a:latin typeface="游ゴシック" panose="020B0400000000000000" pitchFamily="50" charset="-128"/>
                <a:ea typeface="游ゴシック" panose="020B0400000000000000" pitchFamily="50" charset="-128"/>
                <a:cs typeface="游ゴシック体 ボールド"/>
              </a:rPr>
              <a:t>コンテンツの一記事は</a:t>
            </a:r>
            <a:r>
              <a:rPr lang="en" altLang="ja-JP" sz="750" spc="10" dirty="0">
                <a:latin typeface="游ゴシック" panose="020B0400000000000000" pitchFamily="50" charset="-128"/>
                <a:ea typeface="游ゴシック" panose="020B0400000000000000" pitchFamily="50" charset="-128"/>
                <a:cs typeface="游ゴシック体 ボールド"/>
              </a:rPr>
              <a:t>PR by</a:t>
            </a:r>
            <a:r>
              <a:rPr lang="ja-JP" altLang="en-US" sz="750" spc="10" dirty="0">
                <a:latin typeface="游ゴシック" panose="020B0400000000000000" pitchFamily="50" charset="-128"/>
                <a:ea typeface="游ゴシック" panose="020B0400000000000000" pitchFamily="50" charset="-128"/>
                <a:cs typeface="游ゴシック体 ボールド"/>
              </a:rPr>
              <a:t>企業名</a:t>
            </a:r>
          </a:p>
        </p:txBody>
      </p:sp>
      <p:sp>
        <p:nvSpPr>
          <p:cNvPr id="200" name="object 2"/>
          <p:cNvSpPr txBox="1"/>
          <p:nvPr/>
        </p:nvSpPr>
        <p:spPr>
          <a:xfrm>
            <a:off x="8499446" y="5240089"/>
            <a:ext cx="2848056" cy="278731"/>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游ゴシック" panose="020B0400000000000000" pitchFamily="50" charset="-128"/>
                <a:ea typeface="游ゴシック" panose="020B0400000000000000" pitchFamily="50" charset="-128"/>
                <a:cs typeface="游ゴシック体 ボールド"/>
              </a:rPr>
              <a:t>第三者計測タグの広告該当ページ内の埋め込みは可能です</a:t>
            </a:r>
            <a:r>
              <a:rPr lang="ja-JP" altLang="en-US" sz="750" spc="10">
                <a:latin typeface="游ゴシック" panose="020B0400000000000000" pitchFamily="50" charset="-128"/>
                <a:ea typeface="游ゴシック" panose="020B0400000000000000" pitchFamily="50" charset="-128"/>
                <a:cs typeface="游ゴシック体 ボールド"/>
              </a:rPr>
              <a:t>が、</a:t>
            </a:r>
            <a:endParaRPr lang="en-US" altLang="ja-JP" sz="750" spc="10" dirty="0">
              <a:latin typeface="游ゴシック" panose="020B0400000000000000" pitchFamily="50" charset="-128"/>
              <a:ea typeface="游ゴシック" panose="020B0400000000000000" pitchFamily="50" charset="-128"/>
              <a:cs typeface="游ゴシック体 ボールド"/>
            </a:endParaRPr>
          </a:p>
          <a:p>
            <a:pPr marL="12700" algn="just">
              <a:lnSpc>
                <a:spcPct val="110000"/>
              </a:lnSpc>
              <a:spcBef>
                <a:spcPts val="130"/>
              </a:spcBef>
            </a:pPr>
            <a:r>
              <a:rPr lang="ja-JP" altLang="en-US" sz="750" spc="10">
                <a:latin typeface="游ゴシック" panose="020B0400000000000000" pitchFamily="50" charset="-128"/>
                <a:ea typeface="游ゴシック" panose="020B0400000000000000" pitchFamily="50" charset="-128"/>
                <a:cs typeface="游ゴシック体 ボールド"/>
              </a:rPr>
              <a:t>動作</a:t>
            </a:r>
            <a:r>
              <a:rPr lang="ja-JP" altLang="en-US" sz="750" spc="10" dirty="0">
                <a:latin typeface="游ゴシック" panose="020B0400000000000000" pitchFamily="50" charset="-128"/>
                <a:ea typeface="游ゴシック" panose="020B0400000000000000" pitchFamily="50" charset="-128"/>
                <a:cs typeface="游ゴシック体 ボールド"/>
              </a:rPr>
              <a:t>保証は行っておりませんのでご容赦ください。</a:t>
            </a:r>
          </a:p>
        </p:txBody>
      </p:sp>
      <p:sp>
        <p:nvSpPr>
          <p:cNvPr id="201" name="object 2"/>
          <p:cNvSpPr txBox="1"/>
          <p:nvPr/>
        </p:nvSpPr>
        <p:spPr>
          <a:xfrm>
            <a:off x="8499446" y="5655063"/>
            <a:ext cx="2860756" cy="405688"/>
          </a:xfrm>
          <a:prstGeom prst="rect">
            <a:avLst/>
          </a:prstGeom>
        </p:spPr>
        <p:txBody>
          <a:bodyPr vert="horz" wrap="square" lIns="0" tIns="16510" rIns="0" bIns="0" rtlCol="0">
            <a:spAutoFit/>
          </a:bodyPr>
          <a:lstStyle/>
          <a:p>
            <a:pPr marL="12700" algn="just">
              <a:lnSpc>
                <a:spcPct val="110000"/>
              </a:lnSpc>
              <a:spcBef>
                <a:spcPts val="130"/>
              </a:spcBef>
            </a:pPr>
            <a:r>
              <a:rPr lang="en-US" altLang="ja-JP" sz="750" spc="10" dirty="0">
                <a:latin typeface="游ゴシック" panose="020B0400000000000000" pitchFamily="50" charset="-128"/>
                <a:ea typeface="游ゴシック" panose="020B0400000000000000" pitchFamily="50" charset="-128"/>
                <a:cs typeface="游ゴシック体 ボールド"/>
              </a:rPr>
              <a:t>SNS</a:t>
            </a:r>
            <a:r>
              <a:rPr lang="ja-JP" altLang="en-US" sz="750" spc="10">
                <a:latin typeface="游ゴシック" panose="020B0400000000000000" pitchFamily="50" charset="-128"/>
                <a:ea typeface="游ゴシック" panose="020B0400000000000000" pitchFamily="50" charset="-128"/>
                <a:cs typeface="游ゴシック体 ボールド"/>
              </a:rPr>
              <a:t>投稿の広告ブーストや外部サイトの誘導枠の買い付けは、基本的には弊社経由となります。尚、本プランでは</a:t>
            </a:r>
            <a:r>
              <a:rPr lang="en-US" altLang="ja-JP" sz="750" spc="10" dirty="0">
                <a:latin typeface="游ゴシック" panose="020B0400000000000000" pitchFamily="50" charset="-128"/>
                <a:ea typeface="游ゴシック" panose="020B0400000000000000" pitchFamily="50" charset="-128"/>
                <a:cs typeface="游ゴシック体 ボールド"/>
              </a:rPr>
              <a:t>PR</a:t>
            </a:r>
            <a:r>
              <a:rPr lang="ja-JP" altLang="en-US" sz="750" spc="10">
                <a:latin typeface="游ゴシック" panose="020B0400000000000000" pitchFamily="50" charset="-128"/>
                <a:ea typeface="游ゴシック" panose="020B0400000000000000" pitchFamily="50" charset="-128"/>
                <a:cs typeface="游ゴシック体 ボールド"/>
              </a:rPr>
              <a:t>コンテンツのみ広告ブーストが可能です。</a:t>
            </a:r>
          </a:p>
        </p:txBody>
      </p:sp>
      <p:sp>
        <p:nvSpPr>
          <p:cNvPr id="202" name="object 2"/>
          <p:cNvSpPr txBox="1"/>
          <p:nvPr/>
        </p:nvSpPr>
        <p:spPr>
          <a:xfrm>
            <a:off x="8499447" y="6194026"/>
            <a:ext cx="2565405" cy="278731"/>
          </a:xfrm>
          <a:prstGeom prst="rect">
            <a:avLst/>
          </a:prstGeom>
        </p:spPr>
        <p:txBody>
          <a:bodyPr vert="horz" wrap="square" lIns="0" tIns="16510" rIns="0" bIns="0" rtlCol="0">
            <a:spAutoFit/>
          </a:bodyPr>
          <a:lstStyle/>
          <a:p>
            <a:pPr marL="12700" algn="just">
              <a:lnSpc>
                <a:spcPct val="110000"/>
              </a:lnSpc>
              <a:spcBef>
                <a:spcPts val="130"/>
              </a:spcBef>
            </a:pPr>
            <a:r>
              <a:rPr lang="ja-JP" altLang="en-US" sz="750" spc="10" dirty="0">
                <a:latin typeface="游ゴシック" panose="020B0400000000000000" pitchFamily="50" charset="-128"/>
                <a:ea typeface="游ゴシック" panose="020B0400000000000000" pitchFamily="50" charset="-128"/>
                <a:cs typeface="游ゴシック体 ボールド"/>
              </a:rPr>
              <a:t>制作費は</a:t>
            </a:r>
            <a:r>
              <a:rPr lang="en" altLang="ja-JP" sz="750" spc="10" dirty="0">
                <a:latin typeface="游ゴシック" panose="020B0400000000000000" pitchFamily="50" charset="-128"/>
                <a:ea typeface="游ゴシック" panose="020B0400000000000000" pitchFamily="50" charset="-128"/>
                <a:cs typeface="游ゴシック体 ボールド"/>
              </a:rPr>
              <a:t>PR</a:t>
            </a:r>
            <a:r>
              <a:rPr lang="ja-JP" altLang="en-US" sz="750" spc="10" dirty="0">
                <a:latin typeface="游ゴシック" panose="020B0400000000000000" pitchFamily="50" charset="-128"/>
                <a:ea typeface="游ゴシック" panose="020B0400000000000000" pitchFamily="50" charset="-128"/>
                <a:cs typeface="游ゴシック体 ボールド"/>
              </a:rPr>
              <a:t>コンテンツ分として</a:t>
            </a:r>
            <a:endParaRPr lang="en-US" altLang="ja-JP" sz="750" spc="10" dirty="0">
              <a:latin typeface="游ゴシック" panose="020B0400000000000000" pitchFamily="50" charset="-128"/>
              <a:ea typeface="游ゴシック" panose="020B0400000000000000" pitchFamily="50" charset="-128"/>
              <a:cs typeface="游ゴシック体 ボールド"/>
            </a:endParaRPr>
          </a:p>
          <a:p>
            <a:pPr marL="12700" algn="just">
              <a:lnSpc>
                <a:spcPct val="110000"/>
              </a:lnSpc>
              <a:spcBef>
                <a:spcPts val="130"/>
              </a:spcBef>
            </a:pPr>
            <a:r>
              <a:rPr lang="en-US" altLang="ja-JP" sz="750" spc="10" dirty="0">
                <a:latin typeface="游ゴシック" panose="020B0400000000000000" pitchFamily="50" charset="-128"/>
                <a:ea typeface="游ゴシック" panose="020B0400000000000000" pitchFamily="50" charset="-128"/>
                <a:cs typeface="游ゴシック体 ボールド"/>
              </a:rPr>
              <a:t>3</a:t>
            </a:r>
            <a:r>
              <a:rPr lang="ja-JP" altLang="en-US" sz="750" spc="10" dirty="0">
                <a:latin typeface="游ゴシック" panose="020B0400000000000000" pitchFamily="50" charset="-128"/>
                <a:ea typeface="游ゴシック" panose="020B0400000000000000" pitchFamily="50" charset="-128"/>
                <a:cs typeface="游ゴシック体 ボールド"/>
              </a:rPr>
              <a:t>カ月プラン</a:t>
            </a:r>
            <a:r>
              <a:rPr lang="en-US" altLang="ja-JP" sz="750" spc="10" dirty="0">
                <a:latin typeface="游ゴシック" panose="020B0400000000000000" pitchFamily="50" charset="-128"/>
                <a:ea typeface="游ゴシック" panose="020B0400000000000000" pitchFamily="50" charset="-128"/>
                <a:cs typeface="游ゴシック体 ボールド"/>
              </a:rPr>
              <a:t>N100</a:t>
            </a:r>
            <a:r>
              <a:rPr lang="ja-JP" altLang="en-US" sz="750" spc="10" dirty="0">
                <a:latin typeface="游ゴシック" panose="020B0400000000000000" pitchFamily="50" charset="-128"/>
                <a:ea typeface="游ゴシック" panose="020B0400000000000000" pitchFamily="50" charset="-128"/>
                <a:cs typeface="游ゴシック体 ボールド"/>
              </a:rPr>
              <a:t>万円／</a:t>
            </a:r>
            <a:r>
              <a:rPr lang="en-US" altLang="ja-JP" sz="750" spc="10" dirty="0">
                <a:latin typeface="游ゴシック" panose="020B0400000000000000" pitchFamily="50" charset="-128"/>
                <a:ea typeface="游ゴシック" panose="020B0400000000000000" pitchFamily="50" charset="-128"/>
                <a:cs typeface="游ゴシック体 ボールド"/>
              </a:rPr>
              <a:t>6</a:t>
            </a:r>
            <a:r>
              <a:rPr lang="ja-JP" altLang="en-US" sz="750" spc="10" dirty="0">
                <a:latin typeface="游ゴシック" panose="020B0400000000000000" pitchFamily="50" charset="-128"/>
                <a:ea typeface="游ゴシック" panose="020B0400000000000000" pitchFamily="50" charset="-128"/>
                <a:cs typeface="游ゴシック体 ボールド"/>
              </a:rPr>
              <a:t>か月プラン</a:t>
            </a:r>
            <a:r>
              <a:rPr lang="en" altLang="ja-JP" sz="750" spc="10" dirty="0">
                <a:latin typeface="游ゴシック" panose="020B0400000000000000" pitchFamily="50" charset="-128"/>
                <a:ea typeface="游ゴシック" panose="020B0400000000000000" pitchFamily="50" charset="-128"/>
                <a:cs typeface="游ゴシック体 ボールド"/>
              </a:rPr>
              <a:t>N200</a:t>
            </a:r>
            <a:r>
              <a:rPr lang="ja-JP" altLang="en-US" sz="750" spc="10" dirty="0">
                <a:latin typeface="游ゴシック" panose="020B0400000000000000" pitchFamily="50" charset="-128"/>
                <a:ea typeface="游ゴシック" panose="020B0400000000000000" pitchFamily="50" charset="-128"/>
                <a:cs typeface="游ゴシック体 ボールド"/>
              </a:rPr>
              <a:t>万円</a:t>
            </a:r>
          </a:p>
        </p:txBody>
      </p:sp>
      <p:pic>
        <p:nvPicPr>
          <p:cNvPr id="203" name="図 202" descr="icon_108891_256.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5647" y="4871142"/>
            <a:ext cx="203200" cy="203198"/>
          </a:xfrm>
          <a:prstGeom prst="rect">
            <a:avLst/>
          </a:prstGeom>
        </p:spPr>
      </p:pic>
      <p:pic>
        <p:nvPicPr>
          <p:cNvPr id="205" name="図 204" descr="icon_125141_256.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4111" y="4516223"/>
            <a:ext cx="226482" cy="226482"/>
          </a:xfrm>
          <a:prstGeom prst="rect">
            <a:avLst/>
          </a:prstGeom>
        </p:spPr>
      </p:pic>
      <p:sp>
        <p:nvSpPr>
          <p:cNvPr id="207" name="object 2"/>
          <p:cNvSpPr txBox="1"/>
          <p:nvPr/>
        </p:nvSpPr>
        <p:spPr>
          <a:xfrm>
            <a:off x="7586089" y="4030463"/>
            <a:ext cx="474873" cy="139782"/>
          </a:xfrm>
          <a:prstGeom prst="rect">
            <a:avLst/>
          </a:prstGeom>
        </p:spPr>
        <p:txBody>
          <a:bodyPr vert="horz" wrap="square" lIns="0" tIns="16510" rIns="0" bIns="0" rtlCol="0">
            <a:spAutoFit/>
          </a:bodyPr>
          <a:lstStyle/>
          <a:p>
            <a:pPr marL="12700">
              <a:spcBef>
                <a:spcPts val="130"/>
              </a:spcBef>
            </a:pPr>
            <a:r>
              <a:rPr lang="ja-JP" altLang="en-US" sz="800" b="1" spc="10">
                <a:solidFill>
                  <a:srgbClr val="15A8D9"/>
                </a:solidFill>
                <a:latin typeface="游ゴシック" panose="020B0400000000000000" pitchFamily="50" charset="-128"/>
                <a:ea typeface="游ゴシック" panose="020B0400000000000000" pitchFamily="50" charset="-128"/>
                <a:cs typeface="游ゴシック体 ボールド"/>
              </a:rPr>
              <a:t>誘導枠</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pic>
        <p:nvPicPr>
          <p:cNvPr id="208" name="図 207" descr="icon_158521_256.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03526" y="3997310"/>
            <a:ext cx="205316" cy="205316"/>
          </a:xfrm>
          <a:prstGeom prst="rect">
            <a:avLst/>
          </a:prstGeom>
        </p:spPr>
      </p:pic>
      <p:grpSp>
        <p:nvGrpSpPr>
          <p:cNvPr id="209" name="図形グループ 208"/>
          <p:cNvGrpSpPr/>
          <p:nvPr/>
        </p:nvGrpSpPr>
        <p:grpSpPr>
          <a:xfrm>
            <a:off x="7288717" y="5741124"/>
            <a:ext cx="264583" cy="231633"/>
            <a:chOff x="5057710" y="5746750"/>
            <a:chExt cx="244540" cy="214085"/>
          </a:xfrm>
        </p:grpSpPr>
        <p:pic>
          <p:nvPicPr>
            <p:cNvPr id="210" name="図 209" descr="icon_001631_256のコピー.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4450" y="5746750"/>
              <a:ext cx="177800" cy="177800"/>
            </a:xfrm>
            <a:prstGeom prst="rect">
              <a:avLst/>
            </a:prstGeom>
          </p:spPr>
        </p:pic>
        <p:pic>
          <p:nvPicPr>
            <p:cNvPr id="211" name="図 210" descr="icon_001631_256のコピー.psd"/>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57710" y="5783035"/>
              <a:ext cx="177800" cy="177800"/>
            </a:xfrm>
            <a:prstGeom prst="rect">
              <a:avLst/>
            </a:prstGeom>
          </p:spPr>
        </p:pic>
      </p:grpSp>
      <p:sp>
        <p:nvSpPr>
          <p:cNvPr id="212" name="object 2"/>
          <p:cNvSpPr txBox="1"/>
          <p:nvPr/>
        </p:nvSpPr>
        <p:spPr>
          <a:xfrm>
            <a:off x="7586088" y="5309562"/>
            <a:ext cx="490010" cy="139782"/>
          </a:xfrm>
          <a:prstGeom prst="rect">
            <a:avLst/>
          </a:prstGeom>
        </p:spPr>
        <p:txBody>
          <a:bodyPr vert="horz" wrap="square" lIns="0" tIns="16510" rIns="0" bIns="0" rtlCol="0">
            <a:spAutoFit/>
          </a:bodyPr>
          <a:lstStyle/>
          <a:p>
            <a:pPr marL="12700">
              <a:spcBef>
                <a:spcPts val="130"/>
              </a:spcBef>
            </a:pPr>
            <a:r>
              <a:rPr lang="ja-JP" altLang="en-US" sz="800" b="1" spc="10" dirty="0">
                <a:solidFill>
                  <a:srgbClr val="15A8D9"/>
                </a:solidFill>
                <a:latin typeface="游ゴシック" panose="020B0400000000000000" pitchFamily="50" charset="-128"/>
                <a:ea typeface="游ゴシック" panose="020B0400000000000000" pitchFamily="50" charset="-128"/>
                <a:cs typeface="游ゴシック体 ボールド"/>
              </a:rPr>
              <a:t>タグ設置</a:t>
            </a:r>
            <a:endParaRPr lang="ja-JP" altLang="en-US" sz="800" spc="10" dirty="0">
              <a:latin typeface="游ゴシック" panose="020B0400000000000000" pitchFamily="50" charset="-128"/>
              <a:ea typeface="游ゴシック" panose="020B0400000000000000" pitchFamily="50" charset="-128"/>
              <a:cs typeface="游ゴシック体 ボールド"/>
            </a:endParaRPr>
          </a:p>
        </p:txBody>
      </p:sp>
      <p:pic>
        <p:nvPicPr>
          <p:cNvPr id="213" name="図 212" descr="icon_122311_256のコピー.psd"/>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07830" y="5265042"/>
            <a:ext cx="226412" cy="226412"/>
          </a:xfrm>
          <a:prstGeom prst="rect">
            <a:avLst/>
          </a:prstGeom>
        </p:spPr>
      </p:pic>
      <p:pic>
        <p:nvPicPr>
          <p:cNvPr id="214" name="図 213" descr="icon_101811_256のコピー.psd"/>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82323" y="3053743"/>
            <a:ext cx="207476" cy="207476"/>
          </a:xfrm>
          <a:prstGeom prst="rect">
            <a:avLst/>
          </a:prstGeom>
        </p:spPr>
      </p:pic>
      <p:pic>
        <p:nvPicPr>
          <p:cNvPr id="216" name="図 215" descr="icon_114521_256.psd"/>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14111" y="3417933"/>
            <a:ext cx="177800" cy="177800"/>
          </a:xfrm>
          <a:prstGeom prst="rect">
            <a:avLst/>
          </a:prstGeom>
        </p:spPr>
      </p:pic>
      <p:pic>
        <p:nvPicPr>
          <p:cNvPr id="217" name="図 216" descr="icon_156171_256.psd"/>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82361" y="1655763"/>
            <a:ext cx="203200" cy="203200"/>
          </a:xfrm>
          <a:prstGeom prst="rect">
            <a:avLst/>
          </a:prstGeom>
        </p:spPr>
      </p:pic>
      <p:pic>
        <p:nvPicPr>
          <p:cNvPr id="218" name="図 217" descr="icon_001881_256.psd"/>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88711" y="1920790"/>
            <a:ext cx="203200" cy="203200"/>
          </a:xfrm>
          <a:prstGeom prst="rect">
            <a:avLst/>
          </a:prstGeom>
        </p:spPr>
      </p:pic>
      <p:cxnSp>
        <p:nvCxnSpPr>
          <p:cNvPr id="219" name="直線コネクタ 218"/>
          <p:cNvCxnSpPr>
            <a:cxnSpLocks/>
          </p:cNvCxnSpPr>
          <p:nvPr/>
        </p:nvCxnSpPr>
        <p:spPr>
          <a:xfrm>
            <a:off x="8413460" y="1585912"/>
            <a:ext cx="12874" cy="495645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p:cNvCxnSpPr>
            <a:cxnSpLocks/>
          </p:cNvCxnSpPr>
          <p:nvPr/>
        </p:nvCxnSpPr>
        <p:spPr>
          <a:xfrm>
            <a:off x="7204049" y="1878156"/>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1" name="直線コネクタ 220"/>
          <p:cNvCxnSpPr>
            <a:cxnSpLocks/>
          </p:cNvCxnSpPr>
          <p:nvPr/>
        </p:nvCxnSpPr>
        <p:spPr>
          <a:xfrm>
            <a:off x="7204049" y="2156105"/>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4" name="直線コネクタ 223"/>
          <p:cNvCxnSpPr>
            <a:cxnSpLocks/>
          </p:cNvCxnSpPr>
          <p:nvPr/>
        </p:nvCxnSpPr>
        <p:spPr>
          <a:xfrm>
            <a:off x="7204049" y="5171966"/>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7" name="直線コネクタ 226"/>
          <p:cNvCxnSpPr>
            <a:cxnSpLocks/>
          </p:cNvCxnSpPr>
          <p:nvPr/>
        </p:nvCxnSpPr>
        <p:spPr>
          <a:xfrm>
            <a:off x="7204050" y="4491866"/>
            <a:ext cx="4372549"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8" name="直線コネクタ 227"/>
          <p:cNvCxnSpPr>
            <a:cxnSpLocks/>
          </p:cNvCxnSpPr>
          <p:nvPr/>
        </p:nvCxnSpPr>
        <p:spPr>
          <a:xfrm>
            <a:off x="7204049" y="4769815"/>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9" name="直線コネクタ 228"/>
          <p:cNvCxnSpPr>
            <a:cxnSpLocks/>
          </p:cNvCxnSpPr>
          <p:nvPr/>
        </p:nvCxnSpPr>
        <p:spPr>
          <a:xfrm>
            <a:off x="7204049" y="2756305"/>
            <a:ext cx="426247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0" name="直線コネクタ 229"/>
          <p:cNvCxnSpPr>
            <a:cxnSpLocks/>
          </p:cNvCxnSpPr>
          <p:nvPr/>
        </p:nvCxnSpPr>
        <p:spPr>
          <a:xfrm>
            <a:off x="7204049" y="5586941"/>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1" name="直線コネクタ 230"/>
          <p:cNvCxnSpPr>
            <a:cxnSpLocks/>
          </p:cNvCxnSpPr>
          <p:nvPr/>
        </p:nvCxnSpPr>
        <p:spPr>
          <a:xfrm>
            <a:off x="7204049" y="6128873"/>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pic>
        <p:nvPicPr>
          <p:cNvPr id="234" name="図 233" descr="icon_113241_256.psd"/>
          <p:cNvPicPr preferRelativeResize="0">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78138" y="2777485"/>
            <a:ext cx="232834" cy="232832"/>
          </a:xfrm>
          <a:prstGeom prst="rect">
            <a:avLst/>
          </a:prstGeom>
        </p:spPr>
      </p:pic>
      <p:sp>
        <p:nvSpPr>
          <p:cNvPr id="108" name="object 2">
            <a:extLst>
              <a:ext uri="{FF2B5EF4-FFF2-40B4-BE49-F238E27FC236}">
                <a16:creationId xmlns:a16="http://schemas.microsoft.com/office/drawing/2014/main" id="{3C3181E9-0440-3748-ACE7-579392420241}"/>
              </a:ext>
            </a:extLst>
          </p:cNvPr>
          <p:cNvSpPr txBox="1"/>
          <p:nvPr/>
        </p:nvSpPr>
        <p:spPr>
          <a:xfrm>
            <a:off x="1562460" y="5962463"/>
            <a:ext cx="4796824" cy="466153"/>
          </a:xfrm>
          <a:prstGeom prst="rect">
            <a:avLst/>
          </a:prstGeom>
        </p:spPr>
        <p:txBody>
          <a:bodyPr vert="horz" wrap="square" lIns="0" tIns="16510" rIns="0" bIns="0" rtlCol="0">
            <a:spAutoFit/>
          </a:bodyPr>
          <a:lstStyle/>
          <a:p>
            <a:pPr marL="12700" algn="just">
              <a:lnSpc>
                <a:spcPct val="125000"/>
              </a:lnSpc>
              <a:spcBef>
                <a:spcPts val="130"/>
              </a:spcBef>
            </a:pPr>
            <a:r>
              <a:rPr lang="ja-JP" altLang="en-US" sz="750" spc="10">
                <a:latin typeface="游ゴシック" panose="020B0400000000000000" pitchFamily="50" charset="-128"/>
                <a:ea typeface="游ゴシック" panose="020B0400000000000000" pitchFamily="50" charset="-128"/>
                <a:cs typeface="游ゴシック体 ボールド"/>
              </a:rPr>
              <a:t>本プランの「</a:t>
            </a:r>
            <a:r>
              <a:rPr lang="en" altLang="ja-JP" sz="750" spc="10" dirty="0">
                <a:latin typeface="游ゴシック" panose="020B0400000000000000" pitchFamily="50" charset="-128"/>
                <a:ea typeface="游ゴシック" panose="020B0400000000000000" pitchFamily="50" charset="-128"/>
                <a:cs typeface="游ゴシック体 ボールド"/>
              </a:rPr>
              <a:t>with●●</a:t>
            </a:r>
            <a:r>
              <a:rPr lang="ja-JP" altLang="en" sz="750" spc="10">
                <a:latin typeface="游ゴシック" panose="020B0400000000000000" pitchFamily="50" charset="-128"/>
                <a:ea typeface="游ゴシック" panose="020B0400000000000000" pitchFamily="50" charset="-128"/>
                <a:cs typeface="游ゴシック体 ボールド"/>
              </a:rPr>
              <a:t>」</a:t>
            </a:r>
            <a:r>
              <a:rPr lang="ja-JP" altLang="en-US" sz="750" spc="10">
                <a:latin typeface="游ゴシック" panose="020B0400000000000000" pitchFamily="50" charset="-128"/>
                <a:ea typeface="游ゴシック" panose="020B0400000000000000" pitchFamily="50" charset="-128"/>
                <a:cs typeface="游ゴシック体 ボールド"/>
              </a:rPr>
              <a:t>のカテゴリーや</a:t>
            </a:r>
            <a:r>
              <a:rPr lang="en" altLang="ja-JP" sz="750" spc="10" dirty="0">
                <a:latin typeface="游ゴシック" panose="020B0400000000000000" pitchFamily="50" charset="-128"/>
                <a:ea typeface="游ゴシック" panose="020B0400000000000000" pitchFamily="50" charset="-128"/>
                <a:cs typeface="游ゴシック体 ボールド"/>
              </a:rPr>
              <a:t>PR</a:t>
            </a:r>
            <a:r>
              <a:rPr lang="ja-JP" altLang="en-US" sz="750" spc="10">
                <a:latin typeface="游ゴシック" panose="020B0400000000000000" pitchFamily="50" charset="-128"/>
                <a:ea typeface="游ゴシック" panose="020B0400000000000000" pitchFamily="50" charset="-128"/>
                <a:cs typeface="游ゴシック体 ボールド"/>
              </a:rPr>
              <a:t>コンテンツはクライアントとともに創り出していきますが、</a:t>
            </a:r>
            <a:endParaRPr lang="en-US" altLang="ja-JP" sz="750" spc="10">
              <a:latin typeface="游ゴシック" panose="020B0400000000000000" pitchFamily="50" charset="-128"/>
              <a:ea typeface="游ゴシック" panose="020B0400000000000000" pitchFamily="50" charset="-128"/>
              <a:cs typeface="游ゴシック体 ボールド"/>
            </a:endParaRPr>
          </a:p>
          <a:p>
            <a:pPr marL="12700" algn="just">
              <a:lnSpc>
                <a:spcPct val="125000"/>
              </a:lnSpc>
              <a:spcBef>
                <a:spcPts val="130"/>
              </a:spcBef>
            </a:pPr>
            <a:r>
              <a:rPr lang="ja-JP" altLang="en-US" sz="750" spc="10">
                <a:latin typeface="游ゴシック" panose="020B0400000000000000" pitchFamily="50" charset="-128"/>
                <a:ea typeface="游ゴシック" panose="020B0400000000000000" pitchFamily="50" charset="-128"/>
                <a:cs typeface="游ゴシック体 ボールド"/>
              </a:rPr>
              <a:t>カテゴリー内の新規編集コンテンツの制作や過去編集コンテンツの選定は編集部が責任をもって担当します。</a:t>
            </a:r>
            <a:endParaRPr lang="en-US" altLang="ja-JP" sz="750" spc="10">
              <a:latin typeface="游ゴシック" panose="020B0400000000000000" pitchFamily="50" charset="-128"/>
              <a:ea typeface="游ゴシック" panose="020B0400000000000000" pitchFamily="50" charset="-128"/>
              <a:cs typeface="游ゴシック体 ボールド"/>
            </a:endParaRPr>
          </a:p>
          <a:p>
            <a:pPr marL="12700" algn="just">
              <a:lnSpc>
                <a:spcPct val="125000"/>
              </a:lnSpc>
              <a:spcBef>
                <a:spcPts val="130"/>
              </a:spcBef>
            </a:pPr>
            <a:r>
              <a:rPr lang="ja-JP" altLang="en-US" sz="750" spc="10">
                <a:latin typeface="游ゴシック" panose="020B0400000000000000" pitchFamily="50" charset="-128"/>
                <a:ea typeface="游ゴシック" panose="020B0400000000000000" pitchFamily="50" charset="-128"/>
                <a:cs typeface="游ゴシック体 ボールド"/>
              </a:rPr>
              <a:t>そのため編集コンテンツは事前の内容の確認や修正はご対応できませんので、ご了承ください。</a:t>
            </a:r>
          </a:p>
        </p:txBody>
      </p:sp>
      <p:cxnSp>
        <p:nvCxnSpPr>
          <p:cNvPr id="117" name="直線コネクタ 116">
            <a:extLst>
              <a:ext uri="{FF2B5EF4-FFF2-40B4-BE49-F238E27FC236}">
                <a16:creationId xmlns:a16="http://schemas.microsoft.com/office/drawing/2014/main" id="{15519B4A-93B5-184B-9DCB-4A65A56BA95B}"/>
              </a:ext>
            </a:extLst>
          </p:cNvPr>
          <p:cNvCxnSpPr>
            <a:cxnSpLocks/>
          </p:cNvCxnSpPr>
          <p:nvPr/>
        </p:nvCxnSpPr>
        <p:spPr>
          <a:xfrm>
            <a:off x="7204049" y="3031498"/>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a:extLst>
              <a:ext uri="{FF2B5EF4-FFF2-40B4-BE49-F238E27FC236}">
                <a16:creationId xmlns:a16="http://schemas.microsoft.com/office/drawing/2014/main" id="{08EB5BD7-FAB4-EB42-BFDA-EE49E382775F}"/>
              </a:ext>
            </a:extLst>
          </p:cNvPr>
          <p:cNvCxnSpPr>
            <a:cxnSpLocks/>
          </p:cNvCxnSpPr>
          <p:nvPr/>
        </p:nvCxnSpPr>
        <p:spPr>
          <a:xfrm>
            <a:off x="7204049" y="3306691"/>
            <a:ext cx="4316788"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75" name="図 174" descr="money-01-01.psd"/>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32923" y="6152515"/>
            <a:ext cx="373993" cy="376642"/>
          </a:xfrm>
          <a:prstGeom prst="rect">
            <a:avLst/>
          </a:prstGeom>
        </p:spPr>
      </p:pic>
      <p:sp>
        <p:nvSpPr>
          <p:cNvPr id="110" name="object 2">
            <a:extLst>
              <a:ext uri="{FF2B5EF4-FFF2-40B4-BE49-F238E27FC236}">
                <a16:creationId xmlns:a16="http://schemas.microsoft.com/office/drawing/2014/main" id="{DB503E46-F9BD-9F4C-9E26-63FC5582FD82}"/>
              </a:ext>
            </a:extLst>
          </p:cNvPr>
          <p:cNvSpPr txBox="1"/>
          <p:nvPr/>
        </p:nvSpPr>
        <p:spPr>
          <a:xfrm>
            <a:off x="3272984" y="5668630"/>
            <a:ext cx="1269081" cy="199606"/>
          </a:xfrm>
          <a:prstGeom prst="rect">
            <a:avLst/>
          </a:prstGeom>
        </p:spPr>
        <p:txBody>
          <a:bodyPr vert="horz" wrap="square" lIns="0" tIns="16510" rIns="0" bIns="0" rtlCol="0">
            <a:spAutoFit/>
          </a:bodyPr>
          <a:lstStyle/>
          <a:p>
            <a:pPr marL="12700" algn="ctr">
              <a:lnSpc>
                <a:spcPct val="120000"/>
              </a:lnSpc>
              <a:spcBef>
                <a:spcPts val="130"/>
              </a:spcBef>
            </a:pPr>
            <a:r>
              <a:rPr lang="ja-JP" altLang="en-US" sz="1050" b="1" spc="10">
                <a:solidFill>
                  <a:schemeClr val="bg1"/>
                </a:solidFill>
                <a:latin typeface="游ゴシック" panose="020B0400000000000000" pitchFamily="50" charset="-128"/>
                <a:ea typeface="游ゴシック" panose="020B0400000000000000" pitchFamily="50" charset="-128"/>
                <a:cs typeface="游ゴシック体 ボールド"/>
              </a:rPr>
              <a:t>本プランの注意点</a:t>
            </a:r>
          </a:p>
        </p:txBody>
      </p:sp>
      <p:cxnSp>
        <p:nvCxnSpPr>
          <p:cNvPr id="120" name="直線コネクタ 119">
            <a:extLst>
              <a:ext uri="{FF2B5EF4-FFF2-40B4-BE49-F238E27FC236}">
                <a16:creationId xmlns:a16="http://schemas.microsoft.com/office/drawing/2014/main" id="{968F3190-3D50-8A48-B258-704EA42B8C3E}"/>
              </a:ext>
            </a:extLst>
          </p:cNvPr>
          <p:cNvCxnSpPr>
            <a:cxnSpLocks/>
          </p:cNvCxnSpPr>
          <p:nvPr/>
        </p:nvCxnSpPr>
        <p:spPr>
          <a:xfrm>
            <a:off x="7204049" y="3708842"/>
            <a:ext cx="4262470" cy="0"/>
          </a:xfrm>
          <a:prstGeom prst="line">
            <a:avLst/>
          </a:prstGeom>
          <a:ln w="952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13" name="図 112">
            <a:extLst>
              <a:ext uri="{FF2B5EF4-FFF2-40B4-BE49-F238E27FC236}">
                <a16:creationId xmlns:a16="http://schemas.microsoft.com/office/drawing/2014/main" id="{C2BB0303-C0FE-2B45-84A3-B169C9361C1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28769" y="5563926"/>
            <a:ext cx="428242" cy="382359"/>
          </a:xfrm>
          <a:prstGeom prst="rect">
            <a:avLst/>
          </a:prstGeom>
        </p:spPr>
      </p:pic>
      <p:sp>
        <p:nvSpPr>
          <p:cNvPr id="115" name="object 2">
            <a:extLst>
              <a:ext uri="{FF2B5EF4-FFF2-40B4-BE49-F238E27FC236}">
                <a16:creationId xmlns:a16="http://schemas.microsoft.com/office/drawing/2014/main" id="{E75752DB-9FE2-4C4D-8252-087DBA22F2F8}"/>
              </a:ext>
            </a:extLst>
          </p:cNvPr>
          <p:cNvSpPr txBox="1"/>
          <p:nvPr/>
        </p:nvSpPr>
        <p:spPr>
          <a:xfrm>
            <a:off x="8499446" y="2201946"/>
            <a:ext cx="2907734" cy="519822"/>
          </a:xfrm>
          <a:prstGeom prst="rect">
            <a:avLst/>
          </a:prstGeom>
        </p:spPr>
        <p:txBody>
          <a:bodyPr vert="horz" wrap="square" lIns="0" tIns="16510" rIns="0" bIns="0" rtlCol="0">
            <a:spAutoFit/>
          </a:bodyPr>
          <a:lstStyle/>
          <a:p>
            <a:pPr marL="12700" algn="just">
              <a:lnSpc>
                <a:spcPct val="110000"/>
              </a:lnSpc>
            </a:pPr>
            <a:r>
              <a:rPr lang="en-US" altLang="ja-JP" sz="750" dirty="0">
                <a:latin typeface="游ゴシック" panose="020B0400000000000000" pitchFamily="50" charset="-128"/>
                <a:ea typeface="游ゴシック" panose="020B0400000000000000" pitchFamily="50" charset="-128"/>
                <a:cs typeface="游ゴシック体 ボールド"/>
              </a:rPr>
              <a:t>3</a:t>
            </a:r>
            <a:r>
              <a:rPr lang="ja-JP" altLang="en-US" sz="750" dirty="0">
                <a:latin typeface="游ゴシック" panose="020B0400000000000000" pitchFamily="50" charset="-128"/>
                <a:ea typeface="游ゴシック" panose="020B0400000000000000" pitchFamily="50" charset="-128"/>
                <a:cs typeface="游ゴシック体 ボールド"/>
              </a:rPr>
              <a:t>カ月プラン</a:t>
            </a:r>
            <a:r>
              <a:rPr lang="en-US" altLang="ja-JP" sz="750" dirty="0">
                <a:latin typeface="游ゴシック" panose="020B0400000000000000" pitchFamily="50" charset="-128"/>
                <a:ea typeface="游ゴシック" panose="020B0400000000000000" pitchFamily="50" charset="-128"/>
                <a:cs typeface="游ゴシック体 ボールド"/>
              </a:rPr>
              <a:t>:</a:t>
            </a:r>
            <a:r>
              <a:rPr lang="ja-JP" altLang="en-US" sz="750" dirty="0">
                <a:latin typeface="游ゴシック" panose="020B0400000000000000" pitchFamily="50" charset="-128"/>
                <a:ea typeface="游ゴシック" panose="020B0400000000000000" pitchFamily="50" charset="-128"/>
                <a:cs typeface="游ゴシック体 ボールド"/>
              </a:rPr>
              <a:t>新規編集コンテンツ</a:t>
            </a:r>
            <a:r>
              <a:rPr lang="en-US" altLang="ja-JP" sz="750" dirty="0">
                <a:latin typeface="游ゴシック" panose="020B0400000000000000" pitchFamily="50" charset="-128"/>
                <a:ea typeface="游ゴシック" panose="020B0400000000000000" pitchFamily="50" charset="-128"/>
                <a:cs typeface="游ゴシック体 ボールド"/>
              </a:rPr>
              <a:t>×3</a:t>
            </a:r>
            <a:r>
              <a:rPr lang="ja-JP" altLang="en-US" sz="750" spc="-150" dirty="0">
                <a:latin typeface="游ゴシック" panose="020B0400000000000000" pitchFamily="50" charset="-128"/>
                <a:ea typeface="游ゴシック" panose="020B0400000000000000" pitchFamily="50" charset="-128"/>
                <a:cs typeface="游ゴシック体 ボールド"/>
              </a:rPr>
              <a:t>本・</a:t>
            </a:r>
            <a:r>
              <a:rPr lang="ja-JP" altLang="en-US" sz="750" dirty="0">
                <a:latin typeface="游ゴシック" panose="020B0400000000000000" pitchFamily="50" charset="-128"/>
                <a:ea typeface="游ゴシック" panose="020B0400000000000000" pitchFamily="50" charset="-128"/>
                <a:cs typeface="游ゴシック体 ボールド"/>
              </a:rPr>
              <a:t>過去編集コンテンツ</a:t>
            </a:r>
            <a:r>
              <a:rPr lang="en-US" altLang="ja-JP" sz="750" dirty="0">
                <a:latin typeface="游ゴシック" panose="020B0400000000000000" pitchFamily="50" charset="-128"/>
                <a:ea typeface="游ゴシック" panose="020B0400000000000000" pitchFamily="50" charset="-128"/>
                <a:cs typeface="游ゴシック体 ボールド"/>
              </a:rPr>
              <a:t>×3</a:t>
            </a:r>
            <a:r>
              <a:rPr lang="ja-JP" altLang="en-US" sz="750" dirty="0">
                <a:latin typeface="游ゴシック" panose="020B0400000000000000" pitchFamily="50" charset="-128"/>
                <a:ea typeface="游ゴシック" panose="020B0400000000000000" pitchFamily="50" charset="-128"/>
                <a:cs typeface="游ゴシック体 ボールド"/>
              </a:rPr>
              <a:t>本、</a:t>
            </a:r>
            <a:endParaRPr lang="en-US" altLang="ja-JP" sz="750" dirty="0">
              <a:latin typeface="游ゴシック" panose="020B0400000000000000" pitchFamily="50" charset="-128"/>
              <a:ea typeface="游ゴシック" panose="020B0400000000000000" pitchFamily="50" charset="-128"/>
              <a:cs typeface="游ゴシック体 ボールド"/>
            </a:endParaRPr>
          </a:p>
          <a:p>
            <a:pPr marL="12700" algn="just">
              <a:lnSpc>
                <a:spcPct val="110000"/>
              </a:lnSpc>
            </a:pPr>
            <a:r>
              <a:rPr lang="ja-JP" altLang="en-US" sz="750" dirty="0">
                <a:latin typeface="游ゴシック" panose="020B0400000000000000" pitchFamily="50" charset="-128"/>
                <a:ea typeface="游ゴシック" panose="020B0400000000000000" pitchFamily="50" charset="-128"/>
                <a:cs typeface="游ゴシック体 ボールド"/>
              </a:rPr>
              <a:t>　　　　　　</a:t>
            </a:r>
            <a:r>
              <a:rPr lang="en-US" altLang="ja-JP" sz="750" dirty="0">
                <a:latin typeface="游ゴシック" panose="020B0400000000000000" pitchFamily="50" charset="-128"/>
                <a:ea typeface="游ゴシック" panose="020B0400000000000000" pitchFamily="50" charset="-128"/>
                <a:cs typeface="游ゴシック体 ボールド"/>
              </a:rPr>
              <a:t>PR</a:t>
            </a:r>
            <a:r>
              <a:rPr lang="ja-JP" altLang="en-US" sz="750" dirty="0">
                <a:latin typeface="游ゴシック" panose="020B0400000000000000" pitchFamily="50" charset="-128"/>
                <a:ea typeface="游ゴシック" panose="020B0400000000000000" pitchFamily="50" charset="-128"/>
                <a:cs typeface="游ゴシック体 ボールド"/>
              </a:rPr>
              <a:t>コンテンツ</a:t>
            </a:r>
            <a:r>
              <a:rPr lang="en-US" altLang="ja-JP" sz="750" dirty="0">
                <a:latin typeface="游ゴシック" panose="020B0400000000000000" pitchFamily="50" charset="-128"/>
                <a:ea typeface="游ゴシック" panose="020B0400000000000000" pitchFamily="50" charset="-128"/>
                <a:cs typeface="游ゴシック体 ボールド"/>
              </a:rPr>
              <a:t>×3</a:t>
            </a:r>
            <a:r>
              <a:rPr lang="ja-JP" altLang="en-US" sz="750" dirty="0">
                <a:latin typeface="游ゴシック" panose="020B0400000000000000" pitchFamily="50" charset="-128"/>
                <a:ea typeface="游ゴシック" panose="020B0400000000000000" pitchFamily="50" charset="-128"/>
                <a:cs typeface="游ゴシック体 ボールド"/>
              </a:rPr>
              <a:t>本</a:t>
            </a:r>
            <a:endParaRPr lang="en-US" altLang="ja-JP" sz="750" dirty="0">
              <a:latin typeface="游ゴシック" panose="020B0400000000000000" pitchFamily="50" charset="-128"/>
              <a:ea typeface="游ゴシック" panose="020B0400000000000000" pitchFamily="50" charset="-128"/>
              <a:cs typeface="游ゴシック体 ボールド"/>
            </a:endParaRPr>
          </a:p>
          <a:p>
            <a:pPr marL="12700" algn="just">
              <a:lnSpc>
                <a:spcPct val="110000"/>
              </a:lnSpc>
            </a:pPr>
            <a:r>
              <a:rPr lang="en-US" altLang="ja-JP" sz="750" dirty="0">
                <a:latin typeface="游ゴシック" panose="020B0400000000000000" pitchFamily="50" charset="-128"/>
                <a:ea typeface="游ゴシック" panose="020B0400000000000000" pitchFamily="50" charset="-128"/>
                <a:cs typeface="游ゴシック体 ボールド"/>
              </a:rPr>
              <a:t>6</a:t>
            </a:r>
            <a:r>
              <a:rPr lang="ja-JP" altLang="en-US" sz="750" dirty="0">
                <a:latin typeface="游ゴシック" panose="020B0400000000000000" pitchFamily="50" charset="-128"/>
                <a:ea typeface="游ゴシック" panose="020B0400000000000000" pitchFamily="50" charset="-128"/>
                <a:cs typeface="游ゴシック体 ボールド"/>
              </a:rPr>
              <a:t>カ月プラン</a:t>
            </a:r>
            <a:r>
              <a:rPr lang="en-US" altLang="ja-JP" sz="750" dirty="0">
                <a:latin typeface="游ゴシック" panose="020B0400000000000000" pitchFamily="50" charset="-128"/>
                <a:ea typeface="游ゴシック" panose="020B0400000000000000" pitchFamily="50" charset="-128"/>
                <a:cs typeface="游ゴシック体 ボールド"/>
              </a:rPr>
              <a:t>:</a:t>
            </a:r>
            <a:r>
              <a:rPr lang="ja-JP" altLang="en-US" sz="750" dirty="0">
                <a:latin typeface="游ゴシック" panose="020B0400000000000000" pitchFamily="50" charset="-128"/>
                <a:ea typeface="游ゴシック" panose="020B0400000000000000" pitchFamily="50" charset="-128"/>
                <a:cs typeface="游ゴシック体 ボールド"/>
              </a:rPr>
              <a:t>新規編集コンテンツ</a:t>
            </a:r>
            <a:r>
              <a:rPr lang="en-US" altLang="ja-JP" sz="750" dirty="0">
                <a:latin typeface="游ゴシック" panose="020B0400000000000000" pitchFamily="50" charset="-128"/>
                <a:ea typeface="游ゴシック" panose="020B0400000000000000" pitchFamily="50" charset="-128"/>
                <a:cs typeface="游ゴシック体 ボールド"/>
              </a:rPr>
              <a:t>×6</a:t>
            </a:r>
            <a:r>
              <a:rPr lang="ja-JP" altLang="en-US" sz="750" spc="-150" dirty="0">
                <a:latin typeface="游ゴシック" panose="020B0400000000000000" pitchFamily="50" charset="-128"/>
                <a:ea typeface="游ゴシック" panose="020B0400000000000000" pitchFamily="50" charset="-128"/>
                <a:cs typeface="游ゴシック体 ボールド"/>
              </a:rPr>
              <a:t>本・</a:t>
            </a:r>
            <a:r>
              <a:rPr lang="ja-JP" altLang="en-US" sz="750" dirty="0">
                <a:latin typeface="游ゴシック" panose="020B0400000000000000" pitchFamily="50" charset="-128"/>
                <a:ea typeface="游ゴシック" panose="020B0400000000000000" pitchFamily="50" charset="-128"/>
                <a:cs typeface="游ゴシック体 ボールド"/>
              </a:rPr>
              <a:t>過去編集コンテンツ</a:t>
            </a:r>
            <a:r>
              <a:rPr lang="en-US" altLang="ja-JP" sz="750" dirty="0">
                <a:latin typeface="游ゴシック" panose="020B0400000000000000" pitchFamily="50" charset="-128"/>
                <a:ea typeface="游ゴシック" panose="020B0400000000000000" pitchFamily="50" charset="-128"/>
                <a:cs typeface="游ゴシック体 ボールド"/>
              </a:rPr>
              <a:t>×6</a:t>
            </a:r>
            <a:r>
              <a:rPr lang="ja-JP" altLang="en-US" sz="750" dirty="0">
                <a:latin typeface="游ゴシック" panose="020B0400000000000000" pitchFamily="50" charset="-128"/>
                <a:ea typeface="游ゴシック" panose="020B0400000000000000" pitchFamily="50" charset="-128"/>
                <a:cs typeface="游ゴシック体 ボールド"/>
              </a:rPr>
              <a:t>本、</a:t>
            </a:r>
            <a:endParaRPr lang="en-US" altLang="ja-JP" sz="750" dirty="0">
              <a:latin typeface="游ゴシック" panose="020B0400000000000000" pitchFamily="50" charset="-128"/>
              <a:ea typeface="游ゴシック" panose="020B0400000000000000" pitchFamily="50" charset="-128"/>
              <a:cs typeface="游ゴシック体 ボールド"/>
            </a:endParaRPr>
          </a:p>
          <a:p>
            <a:pPr marL="12700" algn="just">
              <a:lnSpc>
                <a:spcPct val="110000"/>
              </a:lnSpc>
            </a:pPr>
            <a:r>
              <a:rPr lang="ja-JP" altLang="en-US" sz="750" dirty="0">
                <a:latin typeface="游ゴシック" panose="020B0400000000000000" pitchFamily="50" charset="-128"/>
                <a:ea typeface="游ゴシック" panose="020B0400000000000000" pitchFamily="50" charset="-128"/>
                <a:cs typeface="游ゴシック体 ボールド"/>
              </a:rPr>
              <a:t>　　　　　　</a:t>
            </a:r>
            <a:r>
              <a:rPr lang="en-US" altLang="ja-JP" sz="750" dirty="0">
                <a:latin typeface="游ゴシック" panose="020B0400000000000000" pitchFamily="50" charset="-128"/>
                <a:ea typeface="游ゴシック" panose="020B0400000000000000" pitchFamily="50" charset="-128"/>
                <a:cs typeface="游ゴシック体 ボールド"/>
              </a:rPr>
              <a:t>PR</a:t>
            </a:r>
            <a:r>
              <a:rPr lang="ja-JP" altLang="en-US" sz="750" dirty="0">
                <a:latin typeface="游ゴシック" panose="020B0400000000000000" pitchFamily="50" charset="-128"/>
                <a:ea typeface="游ゴシック" panose="020B0400000000000000" pitchFamily="50" charset="-128"/>
                <a:cs typeface="游ゴシック体 ボールド"/>
              </a:rPr>
              <a:t>コンテンツ</a:t>
            </a:r>
            <a:r>
              <a:rPr lang="en-US" altLang="ja-JP" sz="750" dirty="0">
                <a:latin typeface="游ゴシック" panose="020B0400000000000000" pitchFamily="50" charset="-128"/>
                <a:ea typeface="游ゴシック" panose="020B0400000000000000" pitchFamily="50" charset="-128"/>
                <a:cs typeface="游ゴシック体 ボールド"/>
              </a:rPr>
              <a:t>×6</a:t>
            </a:r>
            <a:r>
              <a:rPr lang="ja-JP" altLang="en-US" sz="750" dirty="0">
                <a:latin typeface="游ゴシック" panose="020B0400000000000000" pitchFamily="50" charset="-128"/>
                <a:ea typeface="游ゴシック" panose="020B0400000000000000" pitchFamily="50" charset="-128"/>
                <a:cs typeface="游ゴシック体 ボールド"/>
              </a:rPr>
              <a:t>本</a:t>
            </a:r>
          </a:p>
        </p:txBody>
      </p:sp>
      <p:sp>
        <p:nvSpPr>
          <p:cNvPr id="153" name="タイトル 2">
            <a:extLst>
              <a:ext uri="{FF2B5EF4-FFF2-40B4-BE49-F238E27FC236}">
                <a16:creationId xmlns:a16="http://schemas.microsoft.com/office/drawing/2014/main" id="{4DD5984F-C372-B843-BBA2-8C8D42882BFC}"/>
              </a:ext>
            </a:extLst>
          </p:cNvPr>
          <p:cNvSpPr txBox="1">
            <a:spLocks/>
          </p:cNvSpPr>
          <p:nvPr/>
        </p:nvSpPr>
        <p:spPr>
          <a:xfrm>
            <a:off x="1715019" y="269086"/>
            <a:ext cx="7393812" cy="705758"/>
          </a:xfrm>
          <a:prstGeom prst="rect">
            <a:avLst/>
          </a:prstGeom>
        </p:spPr>
        <p:txBody>
          <a:bodyPr wrap="none" lIns="0" tIns="0" rIns="0" bIns="0" anchor="ctr" anchorCtr="0">
            <a:noAutofit/>
          </a:bodyPr>
          <a:lstStyle>
            <a:lvl1pPr>
              <a:lnSpc>
                <a:spcPct val="100000"/>
              </a:lnSpc>
              <a:defRPr kumimoji="1" sz="2000" b="1" i="0" kern="1200" spc="-40" dirty="0">
                <a:solidFill>
                  <a:schemeClr val="accent1">
                    <a:lumMod val="75000"/>
                  </a:schemeClr>
                </a:solidFill>
                <a:latin typeface="游ゴシック" panose="020B0400000000000000" pitchFamily="50" charset="-128"/>
                <a:ea typeface="游ゴシック" panose="020B0400000000000000" pitchFamily="50" charset="-128"/>
                <a:cs typeface="游ゴシック体 ボールド"/>
              </a:defRPr>
            </a:lvl1pPr>
          </a:lstStyle>
          <a:p>
            <a:pPr defTabSz="914400"/>
            <a:r>
              <a:rPr lang="en-US" altLang="ja-JP" sz="1600"/>
              <a:t>with●● </a:t>
            </a:r>
            <a:r>
              <a:rPr lang="ja-JP" altLang="en-US" sz="1600"/>
              <a:t>カテゴリースポンサード</a:t>
            </a:r>
            <a:r>
              <a:rPr lang="en-US" altLang="ja-JP" sz="1600"/>
              <a:t>(3</a:t>
            </a:r>
            <a:r>
              <a:rPr lang="ja-JP" altLang="en-US" sz="1600"/>
              <a:t>カ月／</a:t>
            </a:r>
            <a:r>
              <a:rPr lang="en-US" altLang="ja-JP" sz="1600"/>
              <a:t>6</a:t>
            </a:r>
            <a:r>
              <a:rPr lang="ja-JP" altLang="en-US" sz="1600"/>
              <a:t>カ月</a:t>
            </a:r>
            <a:r>
              <a:rPr lang="en-US" altLang="ja-JP" sz="1600"/>
              <a:t>)</a:t>
            </a:r>
            <a:br>
              <a:rPr lang="en-US" altLang="ja-JP"/>
            </a:br>
            <a:r>
              <a:rPr lang="en-US" altLang="ja-JP"/>
              <a:t>3</a:t>
            </a:r>
            <a:r>
              <a:rPr lang="ja-JP" altLang="en-US"/>
              <a:t>カ月</a:t>
            </a:r>
            <a:r>
              <a:rPr lang="en-US" altLang="ja-JP"/>
              <a:t>G900</a:t>
            </a:r>
            <a:r>
              <a:rPr lang="ja-JP" altLang="en-US"/>
              <a:t>万円</a:t>
            </a:r>
            <a:r>
              <a:rPr lang="en-US" altLang="ja-JP"/>
              <a:t>+</a:t>
            </a:r>
            <a:r>
              <a:rPr lang="ja-JP" altLang="en-US"/>
              <a:t>制作費</a:t>
            </a:r>
            <a:r>
              <a:rPr lang="en-US" altLang="ja-JP"/>
              <a:t>N100</a:t>
            </a:r>
            <a:r>
              <a:rPr lang="ja-JP" altLang="en-US"/>
              <a:t>万円</a:t>
            </a:r>
            <a:endParaRPr lang="en-US" altLang="ja-JP"/>
          </a:p>
          <a:p>
            <a:pPr defTabSz="914400"/>
            <a:r>
              <a:rPr lang="en-US" altLang="ja-JP"/>
              <a:t>6</a:t>
            </a:r>
            <a:r>
              <a:rPr lang="ja-JP" altLang="en-US"/>
              <a:t>カ月</a:t>
            </a:r>
            <a:r>
              <a:rPr lang="en-US" altLang="ja-JP"/>
              <a:t>G1600</a:t>
            </a:r>
            <a:r>
              <a:rPr lang="ja-JP" altLang="en-US"/>
              <a:t>万円＋制作費</a:t>
            </a:r>
            <a:r>
              <a:rPr lang="en-US" altLang="ja-JP"/>
              <a:t>N200</a:t>
            </a:r>
            <a:r>
              <a:rPr lang="ja-JP" altLang="en-US"/>
              <a:t>万円プラン</a:t>
            </a:r>
          </a:p>
        </p:txBody>
      </p:sp>
      <p:sp>
        <p:nvSpPr>
          <p:cNvPr id="158" name="楕円 10">
            <a:extLst>
              <a:ext uri="{FF2B5EF4-FFF2-40B4-BE49-F238E27FC236}">
                <a16:creationId xmlns:a16="http://schemas.microsoft.com/office/drawing/2014/main" id="{C7ECEBD9-90F2-0B46-B5E8-E058571E5566}"/>
              </a:ext>
            </a:extLst>
          </p:cNvPr>
          <p:cNvSpPr/>
          <p:nvPr/>
        </p:nvSpPr>
        <p:spPr>
          <a:xfrm>
            <a:off x="1421118" y="695485"/>
            <a:ext cx="57866" cy="57864"/>
          </a:xfrm>
          <a:prstGeom prst="ellipse">
            <a:avLst/>
          </a:prstGeom>
          <a:solidFill>
            <a:schemeClr val="accent1"/>
          </a:solidFill>
        </p:spPr>
        <p:txBody>
          <a:bodyPr wrap="square" lIns="0" tIns="0" rIns="0" bIns="0" rtlCol="0" anchor="ctr"/>
          <a:lstStyle/>
          <a:p>
            <a:pPr algn="ctr"/>
            <a:endParaRPr kumimoji="1" lang="ja-JP" altLang="en-US"/>
          </a:p>
        </p:txBody>
      </p:sp>
      <p:sp>
        <p:nvSpPr>
          <p:cNvPr id="159" name="楕円 11">
            <a:extLst>
              <a:ext uri="{FF2B5EF4-FFF2-40B4-BE49-F238E27FC236}">
                <a16:creationId xmlns:a16="http://schemas.microsoft.com/office/drawing/2014/main" id="{F5F2CF64-45BA-0746-8D0D-044A64091ACB}"/>
              </a:ext>
            </a:extLst>
          </p:cNvPr>
          <p:cNvSpPr/>
          <p:nvPr/>
        </p:nvSpPr>
        <p:spPr>
          <a:xfrm>
            <a:off x="1421118" y="780019"/>
            <a:ext cx="57866" cy="57864"/>
          </a:xfrm>
          <a:prstGeom prst="ellipse">
            <a:avLst/>
          </a:prstGeom>
          <a:solidFill>
            <a:schemeClr val="accent1"/>
          </a:solidFill>
        </p:spPr>
        <p:txBody>
          <a:bodyPr wrap="square" lIns="0" tIns="0" rIns="0" bIns="0" rtlCol="0" anchor="ctr"/>
          <a:lstStyle/>
          <a:p>
            <a:pPr algn="ctr"/>
            <a:endParaRPr kumimoji="1" lang="ja-JP" altLang="en-US"/>
          </a:p>
        </p:txBody>
      </p:sp>
      <p:sp>
        <p:nvSpPr>
          <p:cNvPr id="161" name="楕円 12">
            <a:extLst>
              <a:ext uri="{FF2B5EF4-FFF2-40B4-BE49-F238E27FC236}">
                <a16:creationId xmlns:a16="http://schemas.microsoft.com/office/drawing/2014/main" id="{5FD14BD9-7A41-F241-98C7-F257A43469CE}"/>
              </a:ext>
            </a:extLst>
          </p:cNvPr>
          <p:cNvSpPr/>
          <p:nvPr/>
        </p:nvSpPr>
        <p:spPr>
          <a:xfrm>
            <a:off x="1421118" y="864553"/>
            <a:ext cx="57866" cy="57864"/>
          </a:xfrm>
          <a:prstGeom prst="ellipse">
            <a:avLst/>
          </a:prstGeom>
          <a:solidFill>
            <a:schemeClr val="accent1"/>
          </a:solidFill>
        </p:spPr>
        <p:txBody>
          <a:bodyPr wrap="square" lIns="0" tIns="0" rIns="0" bIns="0" rtlCol="0" anchor="ctr"/>
          <a:lstStyle/>
          <a:p>
            <a:pPr algn="ctr"/>
            <a:endParaRPr kumimoji="1" lang="ja-JP" altLang="en-US"/>
          </a:p>
        </p:txBody>
      </p:sp>
      <p:sp>
        <p:nvSpPr>
          <p:cNvPr id="162" name="楕円 13">
            <a:extLst>
              <a:ext uri="{FF2B5EF4-FFF2-40B4-BE49-F238E27FC236}">
                <a16:creationId xmlns:a16="http://schemas.microsoft.com/office/drawing/2014/main" id="{44038652-A77B-0441-9A11-7BD4D3D6DD02}"/>
              </a:ext>
            </a:extLst>
          </p:cNvPr>
          <p:cNvSpPr/>
          <p:nvPr/>
        </p:nvSpPr>
        <p:spPr>
          <a:xfrm>
            <a:off x="1421118" y="949087"/>
            <a:ext cx="57866" cy="57864"/>
          </a:xfrm>
          <a:prstGeom prst="ellipse">
            <a:avLst/>
          </a:prstGeom>
          <a:solidFill>
            <a:schemeClr val="accent1"/>
          </a:solidFill>
        </p:spPr>
        <p:txBody>
          <a:bodyPr wrap="square" lIns="0" tIns="0" rIns="0" bIns="0" rtlCol="0" anchor="ctr"/>
          <a:lstStyle/>
          <a:p>
            <a:pPr algn="ctr"/>
            <a:endParaRPr kumimoji="1" lang="ja-JP" altLang="en-US"/>
          </a:p>
        </p:txBody>
      </p:sp>
      <p:sp>
        <p:nvSpPr>
          <p:cNvPr id="168" name="楕円 182">
            <a:extLst>
              <a:ext uri="{FF2B5EF4-FFF2-40B4-BE49-F238E27FC236}">
                <a16:creationId xmlns:a16="http://schemas.microsoft.com/office/drawing/2014/main" id="{1B8857C1-AFA9-654B-A608-B257C2F382C5}"/>
              </a:ext>
            </a:extLst>
          </p:cNvPr>
          <p:cNvSpPr/>
          <p:nvPr/>
        </p:nvSpPr>
        <p:spPr>
          <a:xfrm>
            <a:off x="2864725" y="1836670"/>
            <a:ext cx="2780795" cy="2780795"/>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69" name="楕円 183">
            <a:extLst>
              <a:ext uri="{FF2B5EF4-FFF2-40B4-BE49-F238E27FC236}">
                <a16:creationId xmlns:a16="http://schemas.microsoft.com/office/drawing/2014/main" id="{14D050E3-87C5-9044-9777-0B69A52657CA}"/>
              </a:ext>
            </a:extLst>
          </p:cNvPr>
          <p:cNvSpPr/>
          <p:nvPr/>
        </p:nvSpPr>
        <p:spPr>
          <a:xfrm>
            <a:off x="4877272" y="3261213"/>
            <a:ext cx="2172096" cy="2172096"/>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grpSp>
        <p:nvGrpSpPr>
          <p:cNvPr id="170" name="グループ化 169">
            <a:extLst>
              <a:ext uri="{FF2B5EF4-FFF2-40B4-BE49-F238E27FC236}">
                <a16:creationId xmlns:a16="http://schemas.microsoft.com/office/drawing/2014/main" id="{15C24A0E-E85A-6E4A-8539-D36C2EE7E33E}"/>
              </a:ext>
            </a:extLst>
          </p:cNvPr>
          <p:cNvGrpSpPr/>
          <p:nvPr/>
        </p:nvGrpSpPr>
        <p:grpSpPr>
          <a:xfrm>
            <a:off x="1207136" y="1648491"/>
            <a:ext cx="1602806" cy="435961"/>
            <a:chOff x="2968468" y="1623679"/>
            <a:chExt cx="1954906" cy="531733"/>
          </a:xfrm>
        </p:grpSpPr>
        <p:sp>
          <p:nvSpPr>
            <p:cNvPr id="258" name="object 2">
              <a:extLst>
                <a:ext uri="{FF2B5EF4-FFF2-40B4-BE49-F238E27FC236}">
                  <a16:creationId xmlns:a16="http://schemas.microsoft.com/office/drawing/2014/main" id="{BCF8ABF7-41DE-BF42-BFD8-204783566BFC}"/>
                </a:ext>
              </a:extLst>
            </p:cNvPr>
            <p:cNvSpPr txBox="1"/>
            <p:nvPr/>
          </p:nvSpPr>
          <p:spPr>
            <a:xfrm>
              <a:off x="2968468" y="1909845"/>
              <a:ext cx="1954906" cy="245567"/>
            </a:xfrm>
            <a:prstGeom prst="rect">
              <a:avLst/>
            </a:prstGeom>
          </p:spPr>
          <p:txBody>
            <a:bodyPr vert="horz" wrap="square" lIns="0" tIns="16510" rIns="0" bIns="0" rtlCol="0">
              <a:spAutoFit/>
            </a:bodyPr>
            <a:lstStyle/>
            <a:p>
              <a:pPr marL="12700" algn="ctr">
                <a:spcBef>
                  <a:spcPts val="130"/>
                </a:spcBef>
              </a:pPr>
              <a:r>
                <a:rPr lang="ja-JP" altLang="en-US" sz="1200" b="1" dirty="0">
                  <a:solidFill>
                    <a:srgbClr val="15A8D9"/>
                  </a:solidFill>
                  <a:latin typeface="+mn-ea"/>
                  <a:cs typeface="游ゴシック体 ボールド"/>
                </a:rPr>
                <a:t>サイト内からの導線</a:t>
              </a:r>
              <a:endParaRPr sz="1200" b="1" dirty="0">
                <a:solidFill>
                  <a:srgbClr val="15A8D9"/>
                </a:solidFill>
                <a:latin typeface="+mn-ea"/>
                <a:cs typeface="游ゴシック体 ボールド"/>
              </a:endParaRPr>
            </a:p>
          </p:txBody>
        </p:sp>
        <p:pic>
          <p:nvPicPr>
            <p:cNvPr id="259" name="図 258">
              <a:extLst>
                <a:ext uri="{FF2B5EF4-FFF2-40B4-BE49-F238E27FC236}">
                  <a16:creationId xmlns:a16="http://schemas.microsoft.com/office/drawing/2014/main" id="{A40A1589-E782-4349-A7B0-5EC91FAB45E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38990" y="1623679"/>
              <a:ext cx="1399958" cy="290560"/>
            </a:xfrm>
            <a:prstGeom prst="rect">
              <a:avLst/>
            </a:prstGeom>
          </p:spPr>
        </p:pic>
      </p:grpSp>
      <p:sp>
        <p:nvSpPr>
          <p:cNvPr id="171" name="楕円 185">
            <a:extLst>
              <a:ext uri="{FF2B5EF4-FFF2-40B4-BE49-F238E27FC236}">
                <a16:creationId xmlns:a16="http://schemas.microsoft.com/office/drawing/2014/main" id="{59E8628C-65CE-0C42-9B2D-9D4C16298B6F}"/>
              </a:ext>
            </a:extLst>
          </p:cNvPr>
          <p:cNvSpPr/>
          <p:nvPr/>
        </p:nvSpPr>
        <p:spPr>
          <a:xfrm>
            <a:off x="2072417" y="3849604"/>
            <a:ext cx="1775829" cy="1775829"/>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72" name="object 2">
            <a:extLst>
              <a:ext uri="{FF2B5EF4-FFF2-40B4-BE49-F238E27FC236}">
                <a16:creationId xmlns:a16="http://schemas.microsoft.com/office/drawing/2014/main" id="{BD1F39A8-2FCA-F144-A938-27B3BCC39507}"/>
              </a:ext>
            </a:extLst>
          </p:cNvPr>
          <p:cNvSpPr txBox="1"/>
          <p:nvPr/>
        </p:nvSpPr>
        <p:spPr>
          <a:xfrm>
            <a:off x="5260587" y="3428392"/>
            <a:ext cx="1405467" cy="275717"/>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スマートフォンでの</a:t>
            </a:r>
            <a:endParaRPr lang="en-US" altLang="ja-JP" sz="800" b="1" dirty="0">
              <a:solidFill>
                <a:srgbClr val="15A8D9"/>
              </a:solidFill>
              <a:latin typeface="+mn-ea"/>
              <a:cs typeface="游ゴシック体 ボールド"/>
            </a:endParaRPr>
          </a:p>
          <a:p>
            <a:pPr marL="12700" algn="ctr">
              <a:spcBef>
                <a:spcPts val="130"/>
              </a:spcBef>
            </a:pPr>
            <a:r>
              <a:rPr lang="en-US" altLang="ja-JP" sz="800" b="1" dirty="0">
                <a:solidFill>
                  <a:srgbClr val="15A8D9"/>
                </a:solidFill>
                <a:latin typeface="+mn-ea"/>
                <a:cs typeface="游ゴシック体 ボールド"/>
              </a:rPr>
              <a:t>Yahoo</a:t>
            </a:r>
            <a:r>
              <a:rPr lang="ja-JP" altLang="en-US" sz="800" b="1" dirty="0">
                <a:solidFill>
                  <a:srgbClr val="15A8D9"/>
                </a:solidFill>
                <a:latin typeface="+mn-ea"/>
                <a:cs typeface="游ゴシック体 ボールド"/>
              </a:rPr>
              <a:t>掲載記事からの導線</a:t>
            </a:r>
            <a:endParaRPr sz="800" b="1" dirty="0">
              <a:solidFill>
                <a:srgbClr val="15A8D9"/>
              </a:solidFill>
              <a:latin typeface="+mn-ea"/>
              <a:cs typeface="游ゴシック体 ボールド"/>
            </a:endParaRPr>
          </a:p>
        </p:txBody>
      </p:sp>
      <p:grpSp>
        <p:nvGrpSpPr>
          <p:cNvPr id="186" name="グループ化 185">
            <a:extLst>
              <a:ext uri="{FF2B5EF4-FFF2-40B4-BE49-F238E27FC236}">
                <a16:creationId xmlns:a16="http://schemas.microsoft.com/office/drawing/2014/main" id="{2A4A380A-8768-4C47-B27E-17E8BA4EEDD9}"/>
              </a:ext>
            </a:extLst>
          </p:cNvPr>
          <p:cNvGrpSpPr/>
          <p:nvPr/>
        </p:nvGrpSpPr>
        <p:grpSpPr>
          <a:xfrm>
            <a:off x="2354950" y="4044264"/>
            <a:ext cx="1233627" cy="1362339"/>
            <a:chOff x="1439945" y="4092092"/>
            <a:chExt cx="1233627" cy="1362339"/>
          </a:xfrm>
        </p:grpSpPr>
        <p:sp>
          <p:nvSpPr>
            <p:cNvPr id="250" name="object 2">
              <a:extLst>
                <a:ext uri="{FF2B5EF4-FFF2-40B4-BE49-F238E27FC236}">
                  <a16:creationId xmlns:a16="http://schemas.microsoft.com/office/drawing/2014/main" id="{375ACFCF-6F09-9A42-B084-C27A324E0744}"/>
                </a:ext>
              </a:extLst>
            </p:cNvPr>
            <p:cNvSpPr txBox="1"/>
            <p:nvPr/>
          </p:nvSpPr>
          <p:spPr>
            <a:xfrm>
              <a:off x="1452428" y="4092092"/>
              <a:ext cx="1221144" cy="411651"/>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誘導在庫次第で、</a:t>
              </a:r>
              <a:endParaRPr lang="en-US" altLang="ja-JP" sz="800" b="1" dirty="0">
                <a:solidFill>
                  <a:srgbClr val="15A8D9"/>
                </a:solidFill>
                <a:latin typeface="+mn-ea"/>
                <a:cs typeface="游ゴシック体 ボールド"/>
              </a:endParaRPr>
            </a:p>
            <a:p>
              <a:pPr marL="12700" algn="ctr">
                <a:spcBef>
                  <a:spcPts val="130"/>
                </a:spcBef>
              </a:pPr>
              <a:r>
                <a:rPr lang="ja-JP" altLang="en-US" sz="800" b="1" dirty="0">
                  <a:solidFill>
                    <a:srgbClr val="15A8D9"/>
                  </a:solidFill>
                  <a:latin typeface="+mn-ea"/>
                  <a:cs typeface="游ゴシック体 ボールド"/>
                </a:rPr>
                <a:t>プッシュ広告や</a:t>
              </a:r>
              <a:endParaRPr lang="en-US" altLang="ja-JP" sz="800" b="1" dirty="0">
                <a:solidFill>
                  <a:srgbClr val="15A8D9"/>
                </a:solidFill>
                <a:latin typeface="+mn-ea"/>
                <a:cs typeface="游ゴシック体 ボールド"/>
              </a:endParaRPr>
            </a:p>
            <a:p>
              <a:pPr marL="12700" algn="ctr">
                <a:spcBef>
                  <a:spcPts val="130"/>
                </a:spcBef>
              </a:pPr>
              <a:r>
                <a:rPr lang="ja-JP" altLang="en-US" sz="800" b="1" dirty="0">
                  <a:solidFill>
                    <a:srgbClr val="15A8D9"/>
                  </a:solidFill>
                  <a:latin typeface="+mn-ea"/>
                  <a:cs typeface="游ゴシック体 ボールド"/>
                </a:rPr>
                <a:t>外部誘導をかけます。</a:t>
              </a:r>
              <a:endParaRPr sz="800" b="1" dirty="0">
                <a:solidFill>
                  <a:srgbClr val="15A8D9"/>
                </a:solidFill>
                <a:latin typeface="+mn-ea"/>
                <a:cs typeface="游ゴシック体 ボールド"/>
              </a:endParaRPr>
            </a:p>
          </p:txBody>
        </p:sp>
        <p:pic>
          <p:nvPicPr>
            <p:cNvPr id="251" name="図 250">
              <a:extLst>
                <a:ext uri="{FF2B5EF4-FFF2-40B4-BE49-F238E27FC236}">
                  <a16:creationId xmlns:a16="http://schemas.microsoft.com/office/drawing/2014/main" id="{C5B22910-F2FD-AA4A-A625-D7968524D89F}"/>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455937" y="4580171"/>
              <a:ext cx="630275" cy="208110"/>
            </a:xfrm>
            <a:prstGeom prst="rect">
              <a:avLst/>
            </a:prstGeom>
          </p:spPr>
        </p:pic>
        <p:grpSp>
          <p:nvGrpSpPr>
            <p:cNvPr id="252" name="グループ化 251">
              <a:extLst>
                <a:ext uri="{FF2B5EF4-FFF2-40B4-BE49-F238E27FC236}">
                  <a16:creationId xmlns:a16="http://schemas.microsoft.com/office/drawing/2014/main" id="{7D393E3A-623D-5846-B4EE-852369FBCB26}"/>
                </a:ext>
              </a:extLst>
            </p:cNvPr>
            <p:cNvGrpSpPr/>
            <p:nvPr/>
          </p:nvGrpSpPr>
          <p:grpSpPr>
            <a:xfrm>
              <a:off x="1454615" y="5082985"/>
              <a:ext cx="1160865" cy="137478"/>
              <a:chOff x="1300468" y="5724930"/>
              <a:chExt cx="963621" cy="108321"/>
            </a:xfrm>
          </p:grpSpPr>
          <p:pic>
            <p:nvPicPr>
              <p:cNvPr id="256" name="図 255">
                <a:extLst>
                  <a:ext uri="{FF2B5EF4-FFF2-40B4-BE49-F238E27FC236}">
                    <a16:creationId xmlns:a16="http://schemas.microsoft.com/office/drawing/2014/main" id="{E3ED2C72-4B48-C349-8688-D1D600C3E1FE}"/>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300468" y="5724930"/>
                <a:ext cx="523793" cy="108321"/>
              </a:xfrm>
              <a:prstGeom prst="rect">
                <a:avLst/>
              </a:prstGeom>
            </p:spPr>
          </p:pic>
          <p:pic>
            <p:nvPicPr>
              <p:cNvPr id="257" name="Picture 2">
                <a:extLst>
                  <a:ext uri="{FF2B5EF4-FFF2-40B4-BE49-F238E27FC236}">
                    <a16:creationId xmlns:a16="http://schemas.microsoft.com/office/drawing/2014/main" id="{08A27AD6-A795-5740-A9A2-B52AB0A3EFE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907933" y="5728831"/>
                <a:ext cx="356156" cy="99723"/>
              </a:xfrm>
              <a:prstGeom prst="rect">
                <a:avLst/>
              </a:prstGeom>
              <a:noFill/>
              <a:extLst>
                <a:ext uri="{909E8E84-426E-40DD-AFC4-6F175D3DCCD1}">
                  <a14:hiddenFill xmlns:a14="http://schemas.microsoft.com/office/drawing/2010/main">
                    <a:solidFill>
                      <a:srgbClr val="FFFFFF"/>
                    </a:solidFill>
                  </a14:hiddenFill>
                </a:ext>
              </a:extLst>
            </p:spPr>
          </p:pic>
        </p:grpSp>
        <p:pic>
          <p:nvPicPr>
            <p:cNvPr id="253" name="Picture 2" descr="「outbrain」の画像検索結果">
              <a:extLst>
                <a:ext uri="{FF2B5EF4-FFF2-40B4-BE49-F238E27FC236}">
                  <a16:creationId xmlns:a16="http://schemas.microsoft.com/office/drawing/2014/main" id="{58B12D3C-5FDE-B446-9C23-9923DFD503B6}"/>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439945" y="4862075"/>
              <a:ext cx="661700" cy="119739"/>
            </a:xfrm>
            <a:prstGeom prst="rect">
              <a:avLst/>
            </a:prstGeom>
            <a:noFill/>
            <a:extLst>
              <a:ext uri="{909E8E84-426E-40DD-AFC4-6F175D3DCCD1}">
                <a14:hiddenFill xmlns:a14="http://schemas.microsoft.com/office/drawing/2010/main">
                  <a:solidFill>
                    <a:srgbClr val="FFFFFF"/>
                  </a:solidFill>
                </a14:hiddenFill>
              </a:ext>
            </a:extLst>
          </p:spPr>
        </p:pic>
        <p:sp>
          <p:nvSpPr>
            <p:cNvPr id="254" name="object 2">
              <a:extLst>
                <a:ext uri="{FF2B5EF4-FFF2-40B4-BE49-F238E27FC236}">
                  <a16:creationId xmlns:a16="http://schemas.microsoft.com/office/drawing/2014/main" id="{9DB9D952-53D2-FD4F-A3C0-5540BBF5BA7E}"/>
                </a:ext>
              </a:extLst>
            </p:cNvPr>
            <p:cNvSpPr txBox="1"/>
            <p:nvPr/>
          </p:nvSpPr>
          <p:spPr>
            <a:xfrm>
              <a:off x="1520737" y="5254825"/>
              <a:ext cx="1022637" cy="199606"/>
            </a:xfrm>
            <a:prstGeom prst="rect">
              <a:avLst/>
            </a:prstGeom>
          </p:spPr>
          <p:txBody>
            <a:bodyPr vert="horz" wrap="square" lIns="0" tIns="16510" rIns="0" bIns="0" rtlCol="0">
              <a:spAutoFit/>
            </a:bodyPr>
            <a:lstStyle/>
            <a:p>
              <a:pPr marL="12700" algn="ctr">
                <a:lnSpc>
                  <a:spcPct val="120000"/>
                </a:lnSpc>
                <a:spcBef>
                  <a:spcPts val="130"/>
                </a:spcBef>
              </a:pPr>
              <a:r>
                <a:rPr lang="en-US" altLang="ja-JP" sz="1050" b="1" spc="10" dirty="0">
                  <a:latin typeface="+mn-ea"/>
                  <a:cs typeface="游ゴシック体 ボールド"/>
                </a:rPr>
                <a:t>GDN</a:t>
              </a:r>
              <a:r>
                <a:rPr lang="ja-JP" altLang="en-US" sz="1050" b="1" spc="10" dirty="0">
                  <a:latin typeface="+mn-ea"/>
                  <a:cs typeface="游ゴシック体 ボールド"/>
                </a:rPr>
                <a:t>／</a:t>
              </a:r>
              <a:r>
                <a:rPr lang="en-US" altLang="ja-JP" sz="1050" b="1" spc="10" dirty="0">
                  <a:latin typeface="+mn-ea"/>
                  <a:cs typeface="游ゴシック体 ボールド"/>
                </a:rPr>
                <a:t>YDN</a:t>
              </a:r>
              <a:endParaRPr lang="ja-JP" altLang="en-US" sz="1050" b="1" spc="10" dirty="0">
                <a:latin typeface="+mn-ea"/>
                <a:cs typeface="游ゴシック体 ボールド"/>
              </a:endParaRPr>
            </a:p>
          </p:txBody>
        </p:sp>
        <p:pic>
          <p:nvPicPr>
            <p:cNvPr id="255" name="Picture 2" descr="LINE (アプリケーション) - Wikipedia">
              <a:extLst>
                <a:ext uri="{FF2B5EF4-FFF2-40B4-BE49-F238E27FC236}">
                  <a16:creationId xmlns:a16="http://schemas.microsoft.com/office/drawing/2014/main" id="{6BB21C7D-CCAF-A343-9189-ED226437AB6C}"/>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352129" y="4688860"/>
              <a:ext cx="269146" cy="269146"/>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92" name="グループ化 191">
            <a:extLst>
              <a:ext uri="{FF2B5EF4-FFF2-40B4-BE49-F238E27FC236}">
                <a16:creationId xmlns:a16="http://schemas.microsoft.com/office/drawing/2014/main" id="{1514377C-B7E3-B74B-B62F-D76B61C8B074}"/>
              </a:ext>
            </a:extLst>
          </p:cNvPr>
          <p:cNvGrpSpPr/>
          <p:nvPr/>
        </p:nvGrpSpPr>
        <p:grpSpPr>
          <a:xfrm>
            <a:off x="5143740" y="1445023"/>
            <a:ext cx="1670376" cy="1670376"/>
            <a:chOff x="5143740" y="1469970"/>
            <a:chExt cx="1670376" cy="1670376"/>
          </a:xfrm>
        </p:grpSpPr>
        <p:grpSp>
          <p:nvGrpSpPr>
            <p:cNvPr id="245" name="グループ化 244">
              <a:extLst>
                <a:ext uri="{FF2B5EF4-FFF2-40B4-BE49-F238E27FC236}">
                  <a16:creationId xmlns:a16="http://schemas.microsoft.com/office/drawing/2014/main" id="{ECBA97AC-88F9-4C4F-A0E7-BDAD78185064}"/>
                </a:ext>
              </a:extLst>
            </p:cNvPr>
            <p:cNvGrpSpPr/>
            <p:nvPr/>
          </p:nvGrpSpPr>
          <p:grpSpPr>
            <a:xfrm>
              <a:off x="5143740" y="1469970"/>
              <a:ext cx="1670376" cy="1670376"/>
              <a:chOff x="5373538" y="1424280"/>
              <a:chExt cx="1670376" cy="1670376"/>
            </a:xfrm>
          </p:grpSpPr>
          <p:sp>
            <p:nvSpPr>
              <p:cNvPr id="248" name="楕円 224">
                <a:extLst>
                  <a:ext uri="{FF2B5EF4-FFF2-40B4-BE49-F238E27FC236}">
                    <a16:creationId xmlns:a16="http://schemas.microsoft.com/office/drawing/2014/main" id="{1C2CD3EA-0778-794B-AFF3-0423C111F38A}"/>
                  </a:ext>
                </a:extLst>
              </p:cNvPr>
              <p:cNvSpPr/>
              <p:nvPr/>
            </p:nvSpPr>
            <p:spPr>
              <a:xfrm>
                <a:off x="5373538" y="1424280"/>
                <a:ext cx="1670376" cy="1670376"/>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249" name="object 2">
                <a:extLst>
                  <a:ext uri="{FF2B5EF4-FFF2-40B4-BE49-F238E27FC236}">
                    <a16:creationId xmlns:a16="http://schemas.microsoft.com/office/drawing/2014/main" id="{E849DCB7-B176-CC4C-BFDD-14CC6ECCF494}"/>
                  </a:ext>
                </a:extLst>
              </p:cNvPr>
              <p:cNvSpPr txBox="1"/>
              <p:nvPr/>
            </p:nvSpPr>
            <p:spPr>
              <a:xfrm>
                <a:off x="5595854" y="1852307"/>
                <a:ext cx="1241608" cy="275717"/>
              </a:xfrm>
              <a:prstGeom prst="rect">
                <a:avLst/>
              </a:prstGeom>
            </p:spPr>
            <p:txBody>
              <a:bodyPr vert="horz" wrap="square" lIns="0" tIns="16510" rIns="0" bIns="0" rtlCol="0">
                <a:spAutoFit/>
              </a:bodyPr>
              <a:lstStyle/>
              <a:p>
                <a:pPr marL="12700" algn="ctr">
                  <a:spcBef>
                    <a:spcPts val="130"/>
                  </a:spcBef>
                </a:pPr>
                <a:r>
                  <a:rPr lang="ja-JP" altLang="en-US" sz="800" b="1" dirty="0">
                    <a:solidFill>
                      <a:srgbClr val="15A8D9"/>
                    </a:solidFill>
                    <a:latin typeface="+mn-ea"/>
                    <a:cs typeface="游ゴシック体 ボールド"/>
                  </a:rPr>
                  <a:t>公式</a:t>
                </a:r>
                <a:r>
                  <a:rPr lang="en-US" altLang="ja-JP" sz="800" b="1" dirty="0">
                    <a:solidFill>
                      <a:srgbClr val="15A8D9"/>
                    </a:solidFill>
                    <a:latin typeface="+mn-ea"/>
                    <a:cs typeface="游ゴシック体 ボールド"/>
                  </a:rPr>
                  <a:t>Facebook</a:t>
                </a:r>
                <a:r>
                  <a:rPr lang="ja-JP" altLang="en-US" sz="800" b="1" dirty="0">
                    <a:solidFill>
                      <a:srgbClr val="15A8D9"/>
                    </a:solidFill>
                    <a:latin typeface="+mn-ea"/>
                    <a:cs typeface="游ゴシック体 ボールド"/>
                  </a:rPr>
                  <a:t>／</a:t>
                </a:r>
                <a:r>
                  <a:rPr lang="en-US" altLang="ja-JP" sz="800" b="1" dirty="0">
                    <a:solidFill>
                      <a:srgbClr val="15A8D9"/>
                    </a:solidFill>
                    <a:latin typeface="+mn-ea"/>
                    <a:cs typeface="游ゴシック体 ボールド"/>
                  </a:rPr>
                  <a:t>Twitter</a:t>
                </a:r>
              </a:p>
              <a:p>
                <a:pPr marL="12700" algn="ctr">
                  <a:spcBef>
                    <a:spcPts val="130"/>
                  </a:spcBef>
                </a:pPr>
                <a:r>
                  <a:rPr lang="ja-JP" altLang="en-US" sz="800" b="1" dirty="0">
                    <a:solidFill>
                      <a:srgbClr val="15A8D9"/>
                    </a:solidFill>
                    <a:latin typeface="+mn-ea"/>
                    <a:cs typeface="游ゴシック体 ボールド"/>
                  </a:rPr>
                  <a:t>アカウントからの誘導</a:t>
                </a:r>
                <a:endParaRPr sz="800" b="1" dirty="0">
                  <a:solidFill>
                    <a:srgbClr val="15A8D9"/>
                  </a:solidFill>
                  <a:latin typeface="+mn-ea"/>
                  <a:cs typeface="游ゴシック体 ボールド"/>
                </a:endParaRPr>
              </a:p>
            </p:txBody>
          </p:sp>
        </p:grpSp>
        <p:pic>
          <p:nvPicPr>
            <p:cNvPr id="246" name="図 245">
              <a:extLst>
                <a:ext uri="{FF2B5EF4-FFF2-40B4-BE49-F238E27FC236}">
                  <a16:creationId xmlns:a16="http://schemas.microsoft.com/office/drawing/2014/main" id="{CB47F0B9-FB12-9148-B587-9E00B801FDE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514444" y="2313881"/>
              <a:ext cx="421099" cy="421099"/>
            </a:xfrm>
            <a:prstGeom prst="rect">
              <a:avLst/>
            </a:prstGeom>
          </p:spPr>
        </p:pic>
        <p:pic>
          <p:nvPicPr>
            <p:cNvPr id="247" name="図 246">
              <a:extLst>
                <a:ext uri="{FF2B5EF4-FFF2-40B4-BE49-F238E27FC236}">
                  <a16:creationId xmlns:a16="http://schemas.microsoft.com/office/drawing/2014/main" id="{5FD925C9-3D00-A04F-8EAC-0C1B020C9BD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052059" y="2322412"/>
              <a:ext cx="421099" cy="421099"/>
            </a:xfrm>
            <a:prstGeom prst="rect">
              <a:avLst/>
            </a:prstGeom>
          </p:spPr>
        </p:pic>
      </p:grpSp>
      <p:sp>
        <p:nvSpPr>
          <p:cNvPr id="226" name="object 2">
            <a:extLst>
              <a:ext uri="{FF2B5EF4-FFF2-40B4-BE49-F238E27FC236}">
                <a16:creationId xmlns:a16="http://schemas.microsoft.com/office/drawing/2014/main" id="{8B4D150D-81B1-114F-B1C3-96F8843CA5FF}"/>
              </a:ext>
            </a:extLst>
          </p:cNvPr>
          <p:cNvSpPr txBox="1"/>
          <p:nvPr/>
        </p:nvSpPr>
        <p:spPr>
          <a:xfrm>
            <a:off x="3613253" y="1408719"/>
            <a:ext cx="1241049" cy="337272"/>
          </a:xfrm>
          <a:prstGeom prst="rect">
            <a:avLst/>
          </a:prstGeom>
        </p:spPr>
        <p:txBody>
          <a:bodyPr vert="horz" wrap="square" lIns="0" tIns="16510" rIns="0" bIns="0" rtlCol="0">
            <a:spAutoFit/>
          </a:bodyPr>
          <a:lstStyle/>
          <a:p>
            <a:pPr marL="12700" algn="ctr">
              <a:spcBef>
                <a:spcPts val="130"/>
              </a:spcBef>
            </a:pPr>
            <a:r>
              <a:rPr lang="en-US" altLang="en-US" sz="1000" b="1" spc="10" dirty="0">
                <a:solidFill>
                  <a:srgbClr val="15A8D9"/>
                </a:solidFill>
                <a:latin typeface="+mn-ea"/>
                <a:cs typeface="游ゴシック体 ボールド"/>
              </a:rPr>
              <a:t>「with○○」</a:t>
            </a:r>
          </a:p>
          <a:p>
            <a:pPr marL="12700" algn="ctr">
              <a:spcBef>
                <a:spcPts val="130"/>
              </a:spcBef>
            </a:pPr>
            <a:r>
              <a:rPr lang="ja-JP" altLang="en-US" sz="1000" b="1" spc="10" dirty="0">
                <a:solidFill>
                  <a:srgbClr val="15A8D9"/>
                </a:solidFill>
                <a:latin typeface="+mn-ea"/>
                <a:cs typeface="游ゴシック体 ボールド"/>
              </a:rPr>
              <a:t>各コンテンツページ</a:t>
            </a:r>
          </a:p>
        </p:txBody>
      </p:sp>
      <p:sp>
        <p:nvSpPr>
          <p:cNvPr id="225" name="楕円 208">
            <a:extLst>
              <a:ext uri="{FF2B5EF4-FFF2-40B4-BE49-F238E27FC236}">
                <a16:creationId xmlns:a16="http://schemas.microsoft.com/office/drawing/2014/main" id="{65D6B312-6A2B-6547-88B9-F06A7CCEDD89}"/>
              </a:ext>
            </a:extLst>
          </p:cNvPr>
          <p:cNvSpPr/>
          <p:nvPr/>
        </p:nvSpPr>
        <p:spPr>
          <a:xfrm>
            <a:off x="4680413" y="4869397"/>
            <a:ext cx="272950" cy="272950"/>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262" name="右矢印 261">
            <a:extLst>
              <a:ext uri="{FF2B5EF4-FFF2-40B4-BE49-F238E27FC236}">
                <a16:creationId xmlns:a16="http://schemas.microsoft.com/office/drawing/2014/main" id="{C72137C9-7D1C-AE4D-8E51-69C0B0BFD66D}"/>
              </a:ext>
            </a:extLst>
          </p:cNvPr>
          <p:cNvSpPr/>
          <p:nvPr/>
        </p:nvSpPr>
        <p:spPr>
          <a:xfrm>
            <a:off x="2909532" y="1855797"/>
            <a:ext cx="621331"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265" name="右矢印 264">
            <a:extLst>
              <a:ext uri="{FF2B5EF4-FFF2-40B4-BE49-F238E27FC236}">
                <a16:creationId xmlns:a16="http://schemas.microsoft.com/office/drawing/2014/main" id="{CA7B5EBE-8D63-6D4D-B709-0FE7D88FD7A2}"/>
              </a:ext>
            </a:extLst>
          </p:cNvPr>
          <p:cNvSpPr/>
          <p:nvPr/>
        </p:nvSpPr>
        <p:spPr>
          <a:xfrm rot="19367203">
            <a:off x="2931620" y="3661587"/>
            <a:ext cx="634353"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267" name="右矢印 266">
            <a:extLst>
              <a:ext uri="{FF2B5EF4-FFF2-40B4-BE49-F238E27FC236}">
                <a16:creationId xmlns:a16="http://schemas.microsoft.com/office/drawing/2014/main" id="{BC7CE929-2450-ED4B-A4BB-D1BB0B0A4981}"/>
              </a:ext>
            </a:extLst>
          </p:cNvPr>
          <p:cNvSpPr/>
          <p:nvPr/>
        </p:nvSpPr>
        <p:spPr>
          <a:xfrm flipH="1">
            <a:off x="4972465" y="1855797"/>
            <a:ext cx="412831"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268" name="右矢印 267">
            <a:extLst>
              <a:ext uri="{FF2B5EF4-FFF2-40B4-BE49-F238E27FC236}">
                <a16:creationId xmlns:a16="http://schemas.microsoft.com/office/drawing/2014/main" id="{E5CCE1B9-D255-4744-9388-81F0BE1A1348}"/>
              </a:ext>
            </a:extLst>
          </p:cNvPr>
          <p:cNvSpPr/>
          <p:nvPr/>
        </p:nvSpPr>
        <p:spPr>
          <a:xfrm rot="10800000">
            <a:off x="4972465" y="3460686"/>
            <a:ext cx="334406" cy="254000"/>
          </a:xfrm>
          <a:prstGeom prst="rightArrow">
            <a:avLst/>
          </a:prstGeom>
          <a:solidFill>
            <a:schemeClr val="accent3">
              <a:lumMod val="75000"/>
            </a:schemeClr>
          </a:solidFill>
          <a:ln w="12700">
            <a:solidFill>
              <a:schemeClr val="bg1"/>
            </a:solidFill>
          </a:ln>
        </p:spPr>
        <p:txBody>
          <a:bodyPr wrap="square" lIns="0" tIns="0" rIns="0" bIns="0" rtlCol="0" anchor="ctr"/>
          <a:lstStyle/>
          <a:p>
            <a:pPr algn="ctr"/>
            <a:endParaRPr lang="ja-JP" altLang="en-US">
              <a:solidFill>
                <a:srgbClr val="15A8D9"/>
              </a:solidFill>
            </a:endParaRPr>
          </a:p>
        </p:txBody>
      </p:sp>
      <p:sp>
        <p:nvSpPr>
          <p:cNvPr id="11" name="スライド番号プレースホルダー 10">
            <a:extLst>
              <a:ext uri="{FF2B5EF4-FFF2-40B4-BE49-F238E27FC236}">
                <a16:creationId xmlns:a16="http://schemas.microsoft.com/office/drawing/2014/main" id="{6D57B3CA-469A-7147-824E-8F986F49187A}"/>
              </a:ext>
            </a:extLst>
          </p:cNvPr>
          <p:cNvSpPr>
            <a:spLocks noGrp="1"/>
          </p:cNvSpPr>
          <p:nvPr>
            <p:ph type="sldNum" sz="quarter" idx="7"/>
          </p:nvPr>
        </p:nvSpPr>
        <p:spPr/>
        <p:txBody>
          <a:bodyPr/>
          <a:lstStyle/>
          <a:p>
            <a:fld id="{B6F15528-21DE-4FAA-801E-634DDDAF4B2B}" type="slidenum">
              <a:rPr lang="en-US" altLang="ja-JP" smtClean="0"/>
              <a:pPr/>
              <a:t>23</a:t>
            </a:fld>
            <a:endParaRPr lang="en-US" altLang="ja-JP" dirty="0"/>
          </a:p>
        </p:txBody>
      </p:sp>
      <p:pic>
        <p:nvPicPr>
          <p:cNvPr id="127" name="図 126">
            <a:extLst>
              <a:ext uri="{FF2B5EF4-FFF2-40B4-BE49-F238E27FC236}">
                <a16:creationId xmlns:a16="http://schemas.microsoft.com/office/drawing/2014/main" id="{E02BB0EC-E241-4928-9B8E-594D9C8AC4C8}"/>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b="-226"/>
          <a:stretch/>
        </p:blipFill>
        <p:spPr>
          <a:xfrm>
            <a:off x="3497429" y="1839068"/>
            <a:ext cx="1495439" cy="3002320"/>
          </a:xfrm>
          <a:prstGeom prst="rect">
            <a:avLst/>
          </a:prstGeom>
        </p:spPr>
      </p:pic>
      <p:sp>
        <p:nvSpPr>
          <p:cNvPr id="128" name="楕円 1070">
            <a:extLst>
              <a:ext uri="{FF2B5EF4-FFF2-40B4-BE49-F238E27FC236}">
                <a16:creationId xmlns:a16="http://schemas.microsoft.com/office/drawing/2014/main" id="{0C3602C0-326B-42D0-ADEE-2FF50048CD85}"/>
              </a:ext>
            </a:extLst>
          </p:cNvPr>
          <p:cNvSpPr/>
          <p:nvPr/>
        </p:nvSpPr>
        <p:spPr>
          <a:xfrm>
            <a:off x="1320841" y="4902604"/>
            <a:ext cx="478018" cy="478018"/>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pic>
        <p:nvPicPr>
          <p:cNvPr id="129" name="図 128">
            <a:extLst>
              <a:ext uri="{FF2B5EF4-FFF2-40B4-BE49-F238E27FC236}">
                <a16:creationId xmlns:a16="http://schemas.microsoft.com/office/drawing/2014/main" id="{1A1B75B5-8A78-5F47-AA48-C273BC519867}"/>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3554237" y="1906721"/>
            <a:ext cx="1388076" cy="2868997"/>
          </a:xfrm>
          <a:prstGeom prst="roundRect">
            <a:avLst>
              <a:gd name="adj" fmla="val 9345"/>
            </a:avLst>
          </a:prstGeom>
        </p:spPr>
      </p:pic>
      <p:pic>
        <p:nvPicPr>
          <p:cNvPr id="130" name="図 129">
            <a:extLst>
              <a:ext uri="{FF2B5EF4-FFF2-40B4-BE49-F238E27FC236}">
                <a16:creationId xmlns:a16="http://schemas.microsoft.com/office/drawing/2014/main" id="{EAAEFED5-8FC6-7F4F-B2E1-E6E5D3C0D094}"/>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21259"/>
          <a:stretch/>
        </p:blipFill>
        <p:spPr>
          <a:xfrm>
            <a:off x="3554237" y="2247064"/>
            <a:ext cx="1382430" cy="2530989"/>
          </a:xfrm>
          <a:prstGeom prst="roundRect">
            <a:avLst>
              <a:gd name="adj" fmla="val 9345"/>
            </a:avLst>
          </a:prstGeom>
        </p:spPr>
      </p:pic>
      <p:grpSp>
        <p:nvGrpSpPr>
          <p:cNvPr id="131" name="グループ化 130">
            <a:extLst>
              <a:ext uri="{FF2B5EF4-FFF2-40B4-BE49-F238E27FC236}">
                <a16:creationId xmlns:a16="http://schemas.microsoft.com/office/drawing/2014/main" id="{F88BDC02-A6A6-4647-A3C4-2EC23658E68C}"/>
              </a:ext>
            </a:extLst>
          </p:cNvPr>
          <p:cNvGrpSpPr/>
          <p:nvPr/>
        </p:nvGrpSpPr>
        <p:grpSpPr>
          <a:xfrm>
            <a:off x="5226690" y="3812338"/>
            <a:ext cx="1473261" cy="1393023"/>
            <a:chOff x="5860406" y="2359425"/>
            <a:chExt cx="1473261" cy="1393023"/>
          </a:xfrm>
        </p:grpSpPr>
        <p:pic>
          <p:nvPicPr>
            <p:cNvPr id="132" name="図 131">
              <a:extLst>
                <a:ext uri="{FF2B5EF4-FFF2-40B4-BE49-F238E27FC236}">
                  <a16:creationId xmlns:a16="http://schemas.microsoft.com/office/drawing/2014/main" id="{FD6E895A-9D54-4EEA-8630-552F4E2EBE52}"/>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l="46795"/>
            <a:stretch/>
          </p:blipFill>
          <p:spPr>
            <a:xfrm>
              <a:off x="6513710" y="2359425"/>
              <a:ext cx="733174" cy="1133962"/>
            </a:xfrm>
            <a:prstGeom prst="rect">
              <a:avLst/>
            </a:prstGeom>
            <a:ln>
              <a:noFill/>
            </a:ln>
            <a:effectLst>
              <a:outerShdw blurRad="292100" dist="139700" dir="2700000" algn="tl" rotWithShape="0">
                <a:srgbClr val="333333">
                  <a:alpha val="65000"/>
                </a:srgbClr>
              </a:outerShdw>
            </a:effectLst>
          </p:spPr>
        </p:pic>
        <p:sp>
          <p:nvSpPr>
            <p:cNvPr id="133" name="object 2">
              <a:extLst>
                <a:ext uri="{FF2B5EF4-FFF2-40B4-BE49-F238E27FC236}">
                  <a16:creationId xmlns:a16="http://schemas.microsoft.com/office/drawing/2014/main" id="{585AFD25-EE7F-4F36-A9DE-CE59FB9C132D}"/>
                </a:ext>
              </a:extLst>
            </p:cNvPr>
            <p:cNvSpPr txBox="1"/>
            <p:nvPr/>
          </p:nvSpPr>
          <p:spPr>
            <a:xfrm>
              <a:off x="5860406" y="3527826"/>
              <a:ext cx="660400" cy="218008"/>
            </a:xfrm>
            <a:prstGeom prst="rect">
              <a:avLst/>
            </a:prstGeom>
          </p:spPr>
          <p:txBody>
            <a:bodyPr vert="horz" wrap="square" lIns="0" tIns="16510" rIns="0" bIns="0" rtlCol="0">
              <a:spAutoFit/>
            </a:bodyPr>
            <a:lstStyle/>
            <a:p>
              <a:pPr marL="12700">
                <a:spcBef>
                  <a:spcPts val="130"/>
                </a:spcBef>
              </a:pPr>
              <a:r>
                <a:rPr lang="ja-JP" altLang="en-US" sz="600" b="1" dirty="0">
                  <a:latin typeface="+mn-ea"/>
                  <a:cs typeface="游ゴシック体 ボールド"/>
                </a:rPr>
                <a:t>フォトギャラリー</a:t>
              </a:r>
              <a:endParaRPr lang="en-US" altLang="ja-JP" sz="600" b="1" dirty="0">
                <a:latin typeface="+mn-ea"/>
                <a:cs typeface="游ゴシック体 ボールド"/>
              </a:endParaRPr>
            </a:p>
            <a:p>
              <a:pPr marL="12700">
                <a:spcBef>
                  <a:spcPts val="130"/>
                </a:spcBef>
              </a:pPr>
              <a:r>
                <a:rPr lang="ja-JP" altLang="en-US" sz="600" b="1" dirty="0">
                  <a:latin typeface="+mn-ea"/>
                  <a:cs typeface="游ゴシック体 ボールド"/>
                </a:rPr>
                <a:t>ページからの誘導</a:t>
              </a:r>
              <a:endParaRPr sz="600" b="1" dirty="0">
                <a:latin typeface="+mn-ea"/>
                <a:cs typeface="游ゴシック体 ボールド"/>
              </a:endParaRPr>
            </a:p>
          </p:txBody>
        </p:sp>
        <p:sp>
          <p:nvSpPr>
            <p:cNvPr id="134" name="object 2">
              <a:extLst>
                <a:ext uri="{FF2B5EF4-FFF2-40B4-BE49-F238E27FC236}">
                  <a16:creationId xmlns:a16="http://schemas.microsoft.com/office/drawing/2014/main" id="{96DCE00D-10B6-489D-AFFE-524E0AA2432E}"/>
                </a:ext>
              </a:extLst>
            </p:cNvPr>
            <p:cNvSpPr txBox="1"/>
            <p:nvPr/>
          </p:nvSpPr>
          <p:spPr>
            <a:xfrm>
              <a:off x="6609766" y="3551111"/>
              <a:ext cx="723901" cy="201337"/>
            </a:xfrm>
            <a:prstGeom prst="rect">
              <a:avLst/>
            </a:prstGeom>
          </p:spPr>
          <p:txBody>
            <a:bodyPr vert="horz" wrap="square" lIns="0" tIns="16510" rIns="0" bIns="0" rtlCol="0">
              <a:spAutoFit/>
            </a:bodyPr>
            <a:lstStyle/>
            <a:p>
              <a:pPr marL="12700">
                <a:spcBef>
                  <a:spcPts val="130"/>
                </a:spcBef>
              </a:pPr>
              <a:r>
                <a:rPr lang="en-US" sz="600" b="1" dirty="0">
                  <a:latin typeface="+mn-ea"/>
                  <a:cs typeface="游ゴシック体 ボールド"/>
                </a:rPr>
                <a:t>Yahoo</a:t>
              </a:r>
              <a:r>
                <a:rPr lang="ja-JP" altLang="en-US" sz="600" b="1" dirty="0">
                  <a:latin typeface="+mn-ea"/>
                  <a:cs typeface="游ゴシック体 ボールド"/>
                </a:rPr>
                <a:t>ニュース記事の誘導枠から遷移</a:t>
              </a:r>
              <a:endParaRPr sz="600" b="1" dirty="0">
                <a:latin typeface="+mn-ea"/>
                <a:cs typeface="游ゴシック体 ボールド"/>
              </a:endParaRPr>
            </a:p>
          </p:txBody>
        </p:sp>
      </p:grpSp>
      <p:pic>
        <p:nvPicPr>
          <p:cNvPr id="135" name="図 134">
            <a:extLst>
              <a:ext uri="{FF2B5EF4-FFF2-40B4-BE49-F238E27FC236}">
                <a16:creationId xmlns:a16="http://schemas.microsoft.com/office/drawing/2014/main" id="{530C645C-9D37-4019-9F1E-9852200FBA85}"/>
              </a:ext>
            </a:extLst>
          </p:cNvPr>
          <p:cNvPicPr>
            <a:picLocks noChangeAspect="1"/>
          </p:cNvPicPr>
          <p:nvPr/>
        </p:nvPicPr>
        <p:blipFill rotWithShape="1">
          <a:blip r:embed="rId28"/>
          <a:srcRect l="1307" t="2017" r="-1307" b="9941"/>
          <a:stretch/>
        </p:blipFill>
        <p:spPr>
          <a:xfrm>
            <a:off x="5243628" y="3881346"/>
            <a:ext cx="634060" cy="1043901"/>
          </a:xfrm>
          <a:prstGeom prst="rect">
            <a:avLst/>
          </a:prstGeom>
          <a:ln>
            <a:noFill/>
          </a:ln>
          <a:effectLst>
            <a:outerShdw blurRad="292100" dist="139700" dir="2700000" algn="tl" rotWithShape="0">
              <a:srgbClr val="333333">
                <a:alpha val="65000"/>
              </a:srgbClr>
            </a:outerShdw>
          </a:effectLst>
        </p:spPr>
      </p:pic>
      <p:grpSp>
        <p:nvGrpSpPr>
          <p:cNvPr id="136" name="グループ化 135">
            <a:extLst>
              <a:ext uri="{FF2B5EF4-FFF2-40B4-BE49-F238E27FC236}">
                <a16:creationId xmlns:a16="http://schemas.microsoft.com/office/drawing/2014/main" id="{80C0000B-FF91-4C5B-8BBA-1491A87D534D}"/>
              </a:ext>
            </a:extLst>
          </p:cNvPr>
          <p:cNvGrpSpPr/>
          <p:nvPr/>
        </p:nvGrpSpPr>
        <p:grpSpPr>
          <a:xfrm>
            <a:off x="923486" y="2205921"/>
            <a:ext cx="1268843" cy="156069"/>
            <a:chOff x="1263556" y="1306735"/>
            <a:chExt cx="1268843" cy="156069"/>
          </a:xfrm>
        </p:grpSpPr>
        <p:sp>
          <p:nvSpPr>
            <p:cNvPr id="137" name="object 2">
              <a:extLst>
                <a:ext uri="{FF2B5EF4-FFF2-40B4-BE49-F238E27FC236}">
                  <a16:creationId xmlns:a16="http://schemas.microsoft.com/office/drawing/2014/main" id="{1B072647-671C-4000-92B2-6BC39BEBFD1D}"/>
                </a:ext>
              </a:extLst>
            </p:cNvPr>
            <p:cNvSpPr txBox="1"/>
            <p:nvPr/>
          </p:nvSpPr>
          <p:spPr>
            <a:xfrm>
              <a:off x="1263556" y="1306735"/>
              <a:ext cx="636073" cy="156068"/>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トップページ</a:t>
              </a:r>
            </a:p>
          </p:txBody>
        </p:sp>
        <p:sp>
          <p:nvSpPr>
            <p:cNvPr id="138" name="object 2">
              <a:extLst>
                <a:ext uri="{FF2B5EF4-FFF2-40B4-BE49-F238E27FC236}">
                  <a16:creationId xmlns:a16="http://schemas.microsoft.com/office/drawing/2014/main" id="{E5B7635A-F631-4E1C-AEAC-EA559D15EBA6}"/>
                </a:ext>
              </a:extLst>
            </p:cNvPr>
            <p:cNvSpPr txBox="1"/>
            <p:nvPr/>
          </p:nvSpPr>
          <p:spPr>
            <a:xfrm>
              <a:off x="2000201" y="1306736"/>
              <a:ext cx="532198" cy="156068"/>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記事ページ</a:t>
              </a:r>
            </a:p>
          </p:txBody>
        </p:sp>
      </p:grpSp>
      <p:sp>
        <p:nvSpPr>
          <p:cNvPr id="139" name="テキスト ボックス 138">
            <a:extLst>
              <a:ext uri="{FF2B5EF4-FFF2-40B4-BE49-F238E27FC236}">
                <a16:creationId xmlns:a16="http://schemas.microsoft.com/office/drawing/2014/main" id="{3C39013F-BA62-45DF-A1D8-E5DBC3957A4C}"/>
              </a:ext>
            </a:extLst>
          </p:cNvPr>
          <p:cNvSpPr txBox="1"/>
          <p:nvPr/>
        </p:nvSpPr>
        <p:spPr>
          <a:xfrm>
            <a:off x="765318" y="3635125"/>
            <a:ext cx="2230098" cy="246221"/>
          </a:xfrm>
          <a:prstGeom prst="rect">
            <a:avLst/>
          </a:prstGeom>
          <a:noFill/>
        </p:spPr>
        <p:txBody>
          <a:bodyPr wrap="square" rtlCol="0">
            <a:spAutoFit/>
          </a:bodyPr>
          <a:lstStyle/>
          <a:p>
            <a:r>
              <a:rPr kumimoji="1" lang="ja-JP" altLang="en-US" sz="1000" b="1" spc="-150" dirty="0"/>
              <a:t>トップページ、</a:t>
            </a:r>
            <a:r>
              <a:rPr kumimoji="1" lang="ja-JP" altLang="en-US" sz="1000" b="1" dirty="0"/>
              <a:t>記事ページ</a:t>
            </a:r>
            <a:r>
              <a:rPr lang="ja-JP" altLang="en-US" sz="1000" b="1" dirty="0"/>
              <a:t>等</a:t>
            </a:r>
            <a:r>
              <a:rPr kumimoji="1" lang="ja-JP" altLang="en-US" sz="1000" b="1" dirty="0"/>
              <a:t>から誘導</a:t>
            </a:r>
          </a:p>
        </p:txBody>
      </p:sp>
      <p:pic>
        <p:nvPicPr>
          <p:cNvPr id="140" name="図 139">
            <a:extLst>
              <a:ext uri="{FF2B5EF4-FFF2-40B4-BE49-F238E27FC236}">
                <a16:creationId xmlns:a16="http://schemas.microsoft.com/office/drawing/2014/main" id="{FD42F428-406E-461E-8D68-5F7276E1E21D}"/>
              </a:ext>
            </a:extLst>
          </p:cNvPr>
          <p:cNvPicPr>
            <a:picLocks noChangeAspect="1"/>
          </p:cNvPicPr>
          <p:nvPr/>
        </p:nvPicPr>
        <p:blipFill>
          <a:blip r:embed="rId29"/>
          <a:stretch>
            <a:fillRect/>
          </a:stretch>
        </p:blipFill>
        <p:spPr>
          <a:xfrm>
            <a:off x="932906" y="2435489"/>
            <a:ext cx="636073" cy="1189458"/>
          </a:xfrm>
          <a:prstGeom prst="rect">
            <a:avLst/>
          </a:prstGeom>
          <a:ln>
            <a:noFill/>
          </a:ln>
          <a:effectLst>
            <a:outerShdw blurRad="292100" dist="139700" dir="2700000" algn="tl" rotWithShape="0">
              <a:srgbClr val="333333">
                <a:alpha val="65000"/>
              </a:srgbClr>
            </a:outerShdw>
          </a:effectLst>
        </p:spPr>
      </p:pic>
      <p:pic>
        <p:nvPicPr>
          <p:cNvPr id="141" name="図 140">
            <a:extLst>
              <a:ext uri="{FF2B5EF4-FFF2-40B4-BE49-F238E27FC236}">
                <a16:creationId xmlns:a16="http://schemas.microsoft.com/office/drawing/2014/main" id="{65711116-21D6-44DC-ACA6-8904883C3300}"/>
              </a:ext>
            </a:extLst>
          </p:cNvPr>
          <p:cNvPicPr>
            <a:picLocks noChangeAspect="1"/>
          </p:cNvPicPr>
          <p:nvPr/>
        </p:nvPicPr>
        <p:blipFill>
          <a:blip r:embed="rId30"/>
          <a:stretch>
            <a:fillRect/>
          </a:stretch>
        </p:blipFill>
        <p:spPr>
          <a:xfrm>
            <a:off x="1632620" y="2427261"/>
            <a:ext cx="636074" cy="1189459"/>
          </a:xfrm>
          <a:prstGeom prst="rect">
            <a:avLst/>
          </a:prstGeom>
          <a:ln>
            <a:noFill/>
          </a:ln>
          <a:effectLst>
            <a:outerShdw blurRad="292100" dist="139700" dir="2700000" algn="tl" rotWithShape="0">
              <a:srgbClr val="333333">
                <a:alpha val="65000"/>
              </a:srgbClr>
            </a:outerShdw>
          </a:effectLst>
        </p:spPr>
      </p:pic>
      <p:pic>
        <p:nvPicPr>
          <p:cNvPr id="142" name="図 141">
            <a:extLst>
              <a:ext uri="{FF2B5EF4-FFF2-40B4-BE49-F238E27FC236}">
                <a16:creationId xmlns:a16="http://schemas.microsoft.com/office/drawing/2014/main" id="{A77AF9FC-C6BB-4562-AC91-8439E96ADF62}"/>
              </a:ext>
            </a:extLst>
          </p:cNvPr>
          <p:cNvPicPr>
            <a:picLocks noChangeAspect="1"/>
          </p:cNvPicPr>
          <p:nvPr/>
        </p:nvPicPr>
        <p:blipFill>
          <a:blip r:embed="rId28"/>
          <a:stretch>
            <a:fillRect/>
          </a:stretch>
        </p:blipFill>
        <p:spPr>
          <a:xfrm>
            <a:off x="2347754" y="2425866"/>
            <a:ext cx="634060" cy="1185692"/>
          </a:xfrm>
          <a:prstGeom prst="rect">
            <a:avLst/>
          </a:prstGeom>
          <a:ln>
            <a:noFill/>
          </a:ln>
          <a:effectLst>
            <a:outerShdw blurRad="292100" dist="139700" dir="2700000" algn="tl" rotWithShape="0">
              <a:srgbClr val="333333">
                <a:alpha val="65000"/>
              </a:srgbClr>
            </a:outerShdw>
          </a:effectLst>
        </p:spPr>
      </p:pic>
      <p:sp>
        <p:nvSpPr>
          <p:cNvPr id="143" name="object 2">
            <a:extLst>
              <a:ext uri="{FF2B5EF4-FFF2-40B4-BE49-F238E27FC236}">
                <a16:creationId xmlns:a16="http://schemas.microsoft.com/office/drawing/2014/main" id="{C2AEC471-C917-417C-A018-14D6C18F463F}"/>
              </a:ext>
            </a:extLst>
          </p:cNvPr>
          <p:cNvSpPr txBox="1"/>
          <p:nvPr/>
        </p:nvSpPr>
        <p:spPr>
          <a:xfrm>
            <a:off x="2270223" y="2144746"/>
            <a:ext cx="802989" cy="153955"/>
          </a:xfrm>
          <a:prstGeom prst="rect">
            <a:avLst/>
          </a:prstGeom>
        </p:spPr>
        <p:txBody>
          <a:bodyPr vert="horz" wrap="none" lIns="0" tIns="16510" rIns="0" bIns="0" rtlCol="0">
            <a:noAutofit/>
          </a:bodyPr>
          <a:lstStyle/>
          <a:p>
            <a:pPr marL="12700" algn="ctr">
              <a:lnSpc>
                <a:spcPct val="120000"/>
              </a:lnSpc>
              <a:spcBef>
                <a:spcPts val="130"/>
              </a:spcBef>
            </a:pPr>
            <a:r>
              <a:rPr lang="ja-JP" altLang="en-US" sz="700" b="1" spc="10" dirty="0">
                <a:solidFill>
                  <a:srgbClr val="15A8D9"/>
                </a:solidFill>
                <a:latin typeface="+mn-ea"/>
                <a:cs typeface="游ゴシック体 ボールド"/>
              </a:rPr>
              <a:t>フォトギャラリー</a:t>
            </a:r>
            <a:endParaRPr lang="en-US" altLang="ja-JP" sz="700" b="1" spc="10" dirty="0">
              <a:solidFill>
                <a:srgbClr val="15A8D9"/>
              </a:solidFill>
              <a:latin typeface="+mn-ea"/>
              <a:cs typeface="游ゴシック体 ボールド"/>
            </a:endParaRPr>
          </a:p>
          <a:p>
            <a:pPr marL="12700" algn="ctr">
              <a:lnSpc>
                <a:spcPct val="120000"/>
              </a:lnSpc>
              <a:spcBef>
                <a:spcPts val="130"/>
              </a:spcBef>
            </a:pPr>
            <a:r>
              <a:rPr lang="ja-JP" altLang="en-US" sz="700" b="1" spc="10" dirty="0">
                <a:solidFill>
                  <a:srgbClr val="15A8D9"/>
                </a:solidFill>
                <a:latin typeface="+mn-ea"/>
                <a:cs typeface="游ゴシック体 ボールド"/>
              </a:rPr>
              <a:t>ページ</a:t>
            </a:r>
          </a:p>
        </p:txBody>
      </p:sp>
      <p:sp>
        <p:nvSpPr>
          <p:cNvPr id="15" name="角丸四角形 14">
            <a:extLst>
              <a:ext uri="{FF2B5EF4-FFF2-40B4-BE49-F238E27FC236}">
                <a16:creationId xmlns:a16="http://schemas.microsoft.com/office/drawing/2014/main" id="{ADA8F3C1-E4F7-384A-97DB-61CAF078A990}"/>
              </a:ext>
            </a:extLst>
          </p:cNvPr>
          <p:cNvSpPr/>
          <p:nvPr/>
        </p:nvSpPr>
        <p:spPr>
          <a:xfrm>
            <a:off x="1050981" y="2947785"/>
            <a:ext cx="1814772" cy="326882"/>
          </a:xfrm>
          <a:prstGeom prst="roundRect">
            <a:avLst/>
          </a:prstGeom>
          <a:solidFill>
            <a:schemeClr val="accent3">
              <a:lumMod val="75000"/>
            </a:schemeClr>
          </a:solidFill>
        </p:spPr>
        <p:txBody>
          <a:bodyPr wrap="square" lIns="0" tIns="0" rIns="0" bIns="0" rtlCol="0" anchor="ctr"/>
          <a:lstStyle/>
          <a:p>
            <a:pPr algn="ctr"/>
            <a:endParaRPr lang="ja-JP" altLang="en-US">
              <a:solidFill>
                <a:srgbClr val="15A8D9"/>
              </a:solidFill>
            </a:endParaRPr>
          </a:p>
        </p:txBody>
      </p:sp>
      <p:sp>
        <p:nvSpPr>
          <p:cNvPr id="33" name="object 2"/>
          <p:cNvSpPr txBox="1"/>
          <p:nvPr/>
        </p:nvSpPr>
        <p:spPr>
          <a:xfrm>
            <a:off x="1044541" y="2995134"/>
            <a:ext cx="1873631" cy="259045"/>
          </a:xfrm>
          <a:prstGeom prst="rect">
            <a:avLst/>
          </a:prstGeom>
          <a:noFill/>
        </p:spPr>
        <p:txBody>
          <a:bodyPr vert="horz" wrap="square" lIns="0" tIns="0" rIns="0" bIns="0" rtlCol="0" anchor="ctr" anchorCtr="0">
            <a:spAutoFit/>
          </a:bodyPr>
          <a:lstStyle/>
          <a:p>
            <a:pPr marL="12700" algn="ctr">
              <a:spcBef>
                <a:spcPts val="130"/>
              </a:spcBef>
            </a:pPr>
            <a:r>
              <a:rPr lang="ja-JP" altLang="en-US" sz="800" b="1" spc="10" dirty="0">
                <a:solidFill>
                  <a:schemeClr val="bg1"/>
                </a:solidFill>
                <a:latin typeface="游ゴシック" panose="020B0400000000000000" pitchFamily="50" charset="-128"/>
                <a:ea typeface="游ゴシック" panose="020B0400000000000000" pitchFamily="50" charset="-128"/>
                <a:cs typeface="游ゴシック体 ボールド"/>
              </a:rPr>
              <a:t>連載企画の誘導枠も、随時設置</a:t>
            </a:r>
            <a:endParaRPr lang="en-US" altLang="ja-JP" sz="800" b="1" spc="10" dirty="0">
              <a:solidFill>
                <a:schemeClr val="bg1"/>
              </a:solidFill>
              <a:latin typeface="游ゴシック" panose="020B0400000000000000" pitchFamily="50" charset="-128"/>
              <a:ea typeface="游ゴシック" panose="020B0400000000000000" pitchFamily="50" charset="-128"/>
              <a:cs typeface="游ゴシック体 ボールド"/>
            </a:endParaRPr>
          </a:p>
          <a:p>
            <a:pPr marL="12700" algn="ctr">
              <a:spcBef>
                <a:spcPts val="130"/>
              </a:spcBef>
            </a:pPr>
            <a:r>
              <a:rPr lang="ja-JP" altLang="en-US" sz="800" b="1" spc="10" dirty="0">
                <a:solidFill>
                  <a:schemeClr val="bg1"/>
                </a:solidFill>
                <a:latin typeface="游ゴシック" panose="020B0400000000000000" pitchFamily="50" charset="-128"/>
                <a:ea typeface="游ゴシック" panose="020B0400000000000000" pitchFamily="50" charset="-128"/>
                <a:cs typeface="游ゴシック体 ボールド"/>
              </a:rPr>
              <a:t>することもご相談いただけます。</a:t>
            </a:r>
          </a:p>
        </p:txBody>
      </p:sp>
    </p:spTree>
    <p:extLst>
      <p:ext uri="{BB962C8B-B14F-4D97-AF65-F5344CB8AC3E}">
        <p14:creationId xmlns:p14="http://schemas.microsoft.com/office/powerpoint/2010/main" val="359192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0EDAE95-B997-BE4A-948C-AECD8432088F}"/>
              </a:ext>
            </a:extLst>
          </p:cNvPr>
          <p:cNvSpPr>
            <a:spLocks noGrp="1"/>
          </p:cNvSpPr>
          <p:nvPr>
            <p:ph type="title"/>
          </p:nvPr>
        </p:nvSpPr>
        <p:spPr/>
        <p:txBody>
          <a:bodyPr/>
          <a:lstStyle/>
          <a:p>
            <a:r>
              <a:rPr lang="ja-JP" altLang="en-US" sz="1600" dirty="0"/>
              <a:t>スポンサードコンテンツ＜オプション </a:t>
            </a:r>
            <a:r>
              <a:rPr lang="en-US" altLang="ja-JP" sz="1600" dirty="0"/>
              <a:t>| </a:t>
            </a:r>
            <a:r>
              <a:rPr lang="ja-JP" altLang="en-US" sz="1600" dirty="0"/>
              <a:t>二次利用</a:t>
            </a:r>
            <a:br>
              <a:rPr lang="en-US" altLang="ja-JP" dirty="0"/>
            </a:br>
            <a:r>
              <a:rPr lang="ja-JP" altLang="en-US" dirty="0"/>
              <a:t>二次利用</a:t>
            </a:r>
          </a:p>
        </p:txBody>
      </p:sp>
      <p:sp>
        <p:nvSpPr>
          <p:cNvPr id="74" name="object 5">
            <a:extLst>
              <a:ext uri="{FF2B5EF4-FFF2-40B4-BE49-F238E27FC236}">
                <a16:creationId xmlns:a16="http://schemas.microsoft.com/office/drawing/2014/main" id="{2226AE21-A5AA-B542-8C0C-21593EFBD7E6}"/>
              </a:ext>
            </a:extLst>
          </p:cNvPr>
          <p:cNvSpPr txBox="1"/>
          <p:nvPr/>
        </p:nvSpPr>
        <p:spPr>
          <a:xfrm>
            <a:off x="1715324" y="838522"/>
            <a:ext cx="9779990" cy="41498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ja-JP" altLang="en-US" sz="1200" b="1" spc="15" dirty="0">
                <a:latin typeface="+mn-ea"/>
                <a:cs typeface="游ゴシック体 ボールド"/>
              </a:rPr>
              <a:t>スポンサードコンテンツは二次利用いただけます。広告主様</a:t>
            </a:r>
            <a:r>
              <a:rPr lang="en-US" altLang="ja-JP" sz="1200" b="1" spc="15" dirty="0">
                <a:latin typeface="+mn-ea"/>
                <a:cs typeface="游ゴシック体 ボールド"/>
              </a:rPr>
              <a:t>web</a:t>
            </a:r>
            <a:r>
              <a:rPr lang="ja-JP" altLang="en-US" sz="1200" b="1" spc="15" dirty="0">
                <a:latin typeface="+mn-ea"/>
                <a:cs typeface="游ゴシック体 ボールド"/>
              </a:rPr>
              <a:t>サイトの</a:t>
            </a:r>
            <a:r>
              <a:rPr lang="en-US" altLang="ja-JP" sz="1200" b="1" spc="15" dirty="0">
                <a:latin typeface="+mn-ea"/>
                <a:cs typeface="游ゴシック体 ボールド"/>
              </a:rPr>
              <a:t>1</a:t>
            </a:r>
            <a:r>
              <a:rPr lang="ja-JP" altLang="en-US" sz="1200" b="1" spc="15" dirty="0">
                <a:latin typeface="+mn-ea"/>
                <a:cs typeface="游ゴシック体 ボールド"/>
              </a:rPr>
              <a:t>コンテンツとして再掲し、アドネットワークやリスティング広告のランディングページとして活用いただく、パンフレットなど紙媒体に転載してイベントで配布するなど、ぜひ有効にご活用ください。</a:t>
            </a:r>
          </a:p>
        </p:txBody>
      </p:sp>
      <p:sp>
        <p:nvSpPr>
          <p:cNvPr id="2" name="スライド番号プレースホルダー 1">
            <a:extLst>
              <a:ext uri="{FF2B5EF4-FFF2-40B4-BE49-F238E27FC236}">
                <a16:creationId xmlns:a16="http://schemas.microsoft.com/office/drawing/2014/main" id="{FBA6BF68-F5A5-AF47-937A-EFB02739A3B4}"/>
              </a:ext>
            </a:extLst>
          </p:cNvPr>
          <p:cNvSpPr>
            <a:spLocks noGrp="1"/>
          </p:cNvSpPr>
          <p:nvPr>
            <p:ph type="sldNum" sz="quarter" idx="7"/>
          </p:nvPr>
        </p:nvSpPr>
        <p:spPr/>
        <p:txBody>
          <a:bodyPr/>
          <a:lstStyle/>
          <a:p>
            <a:fld id="{B6F15528-21DE-4FAA-801E-634DDDAF4B2B}" type="slidenum">
              <a:rPr lang="en-US" altLang="ja-JP" smtClean="0"/>
              <a:pPr/>
              <a:t>24</a:t>
            </a:fld>
            <a:endParaRPr lang="en-US" altLang="ja-JP" dirty="0"/>
          </a:p>
        </p:txBody>
      </p:sp>
      <p:grpSp>
        <p:nvGrpSpPr>
          <p:cNvPr id="63" name="グループ化 62">
            <a:extLst>
              <a:ext uri="{FF2B5EF4-FFF2-40B4-BE49-F238E27FC236}">
                <a16:creationId xmlns:a16="http://schemas.microsoft.com/office/drawing/2014/main" id="{28766695-BFD1-4AF6-B4AB-6295C917D81A}"/>
              </a:ext>
            </a:extLst>
          </p:cNvPr>
          <p:cNvGrpSpPr/>
          <p:nvPr/>
        </p:nvGrpSpPr>
        <p:grpSpPr>
          <a:xfrm>
            <a:off x="743082" y="3072164"/>
            <a:ext cx="1035889" cy="1630044"/>
            <a:chOff x="6336647" y="3155984"/>
            <a:chExt cx="676800" cy="1630044"/>
          </a:xfrm>
        </p:grpSpPr>
        <p:sp>
          <p:nvSpPr>
            <p:cNvPr id="75" name="正方形/長方形 74">
              <a:extLst>
                <a:ext uri="{FF2B5EF4-FFF2-40B4-BE49-F238E27FC236}">
                  <a16:creationId xmlns:a16="http://schemas.microsoft.com/office/drawing/2014/main" id="{E256A541-B380-44B8-8D4B-57920AB24592}"/>
                </a:ext>
              </a:extLst>
            </p:cNvPr>
            <p:cNvSpPr/>
            <p:nvPr/>
          </p:nvSpPr>
          <p:spPr>
            <a:xfrm>
              <a:off x="6336647" y="3746151"/>
              <a:ext cx="676800" cy="44971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077119A0-9270-46AB-AB73-86D36495EECF}"/>
                </a:ext>
              </a:extLst>
            </p:cNvPr>
            <p:cNvSpPr/>
            <p:nvPr/>
          </p:nvSpPr>
          <p:spPr>
            <a:xfrm>
              <a:off x="6336647" y="3155984"/>
              <a:ext cx="676800" cy="44971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646FCC93-2A78-431E-81EB-B1FB8DC29467}"/>
                </a:ext>
              </a:extLst>
            </p:cNvPr>
            <p:cNvSpPr/>
            <p:nvPr/>
          </p:nvSpPr>
          <p:spPr>
            <a:xfrm>
              <a:off x="6336647" y="4336318"/>
              <a:ext cx="676800" cy="44971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E6AD05C9-BC00-47E0-B478-E579AB217E15}"/>
              </a:ext>
            </a:extLst>
          </p:cNvPr>
          <p:cNvGrpSpPr/>
          <p:nvPr/>
        </p:nvGrpSpPr>
        <p:grpSpPr>
          <a:xfrm>
            <a:off x="6336646" y="3072164"/>
            <a:ext cx="1035889" cy="1630044"/>
            <a:chOff x="6336647" y="3155984"/>
            <a:chExt cx="676800" cy="1630044"/>
          </a:xfrm>
        </p:grpSpPr>
        <p:sp>
          <p:nvSpPr>
            <p:cNvPr id="87" name="正方形/長方形 86">
              <a:extLst>
                <a:ext uri="{FF2B5EF4-FFF2-40B4-BE49-F238E27FC236}">
                  <a16:creationId xmlns:a16="http://schemas.microsoft.com/office/drawing/2014/main" id="{54FFBBE8-D056-4132-ADC4-7B1054991040}"/>
                </a:ext>
              </a:extLst>
            </p:cNvPr>
            <p:cNvSpPr/>
            <p:nvPr/>
          </p:nvSpPr>
          <p:spPr>
            <a:xfrm>
              <a:off x="6336647" y="3746151"/>
              <a:ext cx="676800" cy="44971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DD68E915-C8E8-4A35-A2F3-041DD025DB08}"/>
                </a:ext>
              </a:extLst>
            </p:cNvPr>
            <p:cNvSpPr/>
            <p:nvPr/>
          </p:nvSpPr>
          <p:spPr>
            <a:xfrm>
              <a:off x="6336647" y="3155984"/>
              <a:ext cx="676800" cy="44971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2D3D54BA-B8FF-497C-A740-4CA2D96DB140}"/>
                </a:ext>
              </a:extLst>
            </p:cNvPr>
            <p:cNvSpPr/>
            <p:nvPr/>
          </p:nvSpPr>
          <p:spPr>
            <a:xfrm>
              <a:off x="6336647" y="4336318"/>
              <a:ext cx="676800" cy="44971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0" name="テキスト ボックス 89">
            <a:extLst>
              <a:ext uri="{FF2B5EF4-FFF2-40B4-BE49-F238E27FC236}">
                <a16:creationId xmlns:a16="http://schemas.microsoft.com/office/drawing/2014/main" id="{6E7008DB-1EF6-4DD2-ACBC-7CCC1FAD7229}"/>
              </a:ext>
            </a:extLst>
          </p:cNvPr>
          <p:cNvSpPr txBox="1"/>
          <p:nvPr/>
        </p:nvSpPr>
        <p:spPr>
          <a:xfrm>
            <a:off x="6644585" y="3664720"/>
            <a:ext cx="668538" cy="429322"/>
          </a:xfrm>
          <a:prstGeom prst="rect">
            <a:avLst/>
          </a:prstGeom>
          <a:noFill/>
        </p:spPr>
        <p:txBody>
          <a:bodyPr wrap="none" rtlCol="0">
            <a:noAutofit/>
          </a:bodyPr>
          <a:lstStyle/>
          <a:p>
            <a:pPr algn="ctr"/>
            <a:r>
              <a:rPr lang="ja-JP" altLang="en-US" sz="1200" b="1" spc="-150" dirty="0">
                <a:latin typeface="游ゴシック" panose="020B0400000000000000" pitchFamily="50" charset="-128"/>
                <a:ea typeface="游ゴシック" panose="020B0400000000000000" pitchFamily="50" charset="-128"/>
              </a:rPr>
              <a:t>テキスト</a:t>
            </a:r>
            <a:br>
              <a:rPr lang="en-US" altLang="ja-JP" sz="1200" b="1" dirty="0">
                <a:latin typeface="游ゴシック" panose="020B0400000000000000" pitchFamily="50" charset="-128"/>
                <a:ea typeface="游ゴシック" panose="020B0400000000000000" pitchFamily="50" charset="-128"/>
              </a:rPr>
            </a:br>
            <a:r>
              <a:rPr lang="ja-JP" altLang="en-US" sz="1200" b="1" dirty="0">
                <a:latin typeface="游ゴシック" panose="020B0400000000000000" pitchFamily="50" charset="-128"/>
                <a:ea typeface="游ゴシック" panose="020B0400000000000000" pitchFamily="50" charset="-128"/>
              </a:rPr>
              <a:t>＋写真</a:t>
            </a:r>
          </a:p>
        </p:txBody>
      </p:sp>
      <p:sp>
        <p:nvSpPr>
          <p:cNvPr id="92" name="四角形: 角を丸くする 91">
            <a:extLst>
              <a:ext uri="{FF2B5EF4-FFF2-40B4-BE49-F238E27FC236}">
                <a16:creationId xmlns:a16="http://schemas.microsoft.com/office/drawing/2014/main" id="{BFD10836-28F2-433A-BAA3-22C565B82C42}"/>
              </a:ext>
            </a:extLst>
          </p:cNvPr>
          <p:cNvSpPr/>
          <p:nvPr/>
        </p:nvSpPr>
        <p:spPr>
          <a:xfrm>
            <a:off x="750267" y="2036616"/>
            <a:ext cx="5118181" cy="430762"/>
          </a:xfrm>
          <a:prstGeom prst="roundRect">
            <a:avLst>
              <a:gd name="adj" fmla="val 8414"/>
            </a:avLst>
          </a:prstGeom>
          <a:solidFill>
            <a:srgbClr val="00A8D9"/>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ja-JP" altLang="en-US" sz="2000" b="1" dirty="0">
                <a:latin typeface="游ゴシック" panose="020B0400000000000000" pitchFamily="50" charset="-128"/>
                <a:ea typeface="游ゴシック" panose="020B0400000000000000" pitchFamily="50" charset="-128"/>
              </a:rPr>
              <a:t>広告主様が運営・発行している媒体</a:t>
            </a:r>
          </a:p>
        </p:txBody>
      </p:sp>
      <p:sp>
        <p:nvSpPr>
          <p:cNvPr id="93" name="四角形: 角を丸くする 92">
            <a:extLst>
              <a:ext uri="{FF2B5EF4-FFF2-40B4-BE49-F238E27FC236}">
                <a16:creationId xmlns:a16="http://schemas.microsoft.com/office/drawing/2014/main" id="{E30D399B-77E2-4950-B6F9-753C814CD914}"/>
              </a:ext>
            </a:extLst>
          </p:cNvPr>
          <p:cNvSpPr/>
          <p:nvPr/>
        </p:nvSpPr>
        <p:spPr>
          <a:xfrm>
            <a:off x="6338713" y="2036616"/>
            <a:ext cx="5156601" cy="430762"/>
          </a:xfrm>
          <a:prstGeom prst="roundRect">
            <a:avLst>
              <a:gd name="adj" fmla="val 8414"/>
            </a:avLst>
          </a:prstGeom>
          <a:solidFill>
            <a:srgbClr val="00A8D9"/>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ja-JP" altLang="en-US" sz="2000" b="1" dirty="0">
                <a:latin typeface="游ゴシック" panose="020B0400000000000000" pitchFamily="50" charset="-128"/>
                <a:ea typeface="游ゴシック" panose="020B0400000000000000" pitchFamily="50" charset="-128"/>
              </a:rPr>
              <a:t>広告媒体</a:t>
            </a:r>
          </a:p>
        </p:txBody>
      </p:sp>
      <p:sp>
        <p:nvSpPr>
          <p:cNvPr id="94" name="テキスト ボックス 93">
            <a:extLst>
              <a:ext uri="{FF2B5EF4-FFF2-40B4-BE49-F238E27FC236}">
                <a16:creationId xmlns:a16="http://schemas.microsoft.com/office/drawing/2014/main" id="{06FA7F4E-A488-42CB-A1CA-8C661EE0D19B}"/>
              </a:ext>
            </a:extLst>
          </p:cNvPr>
          <p:cNvSpPr txBox="1"/>
          <p:nvPr/>
        </p:nvSpPr>
        <p:spPr>
          <a:xfrm>
            <a:off x="1982098" y="2627753"/>
            <a:ext cx="954107"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オンライン</a:t>
            </a:r>
          </a:p>
        </p:txBody>
      </p:sp>
      <p:sp>
        <p:nvSpPr>
          <p:cNvPr id="95" name="テキスト ボックス 94">
            <a:extLst>
              <a:ext uri="{FF2B5EF4-FFF2-40B4-BE49-F238E27FC236}">
                <a16:creationId xmlns:a16="http://schemas.microsoft.com/office/drawing/2014/main" id="{88F2AF4C-A380-4523-8E14-EBDD57137CE0}"/>
              </a:ext>
            </a:extLst>
          </p:cNvPr>
          <p:cNvSpPr txBox="1"/>
          <p:nvPr/>
        </p:nvSpPr>
        <p:spPr>
          <a:xfrm>
            <a:off x="3438932" y="2627753"/>
            <a:ext cx="954107"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オフライン</a:t>
            </a:r>
          </a:p>
        </p:txBody>
      </p:sp>
      <p:sp>
        <p:nvSpPr>
          <p:cNvPr id="96" name="テキスト ボックス 95">
            <a:extLst>
              <a:ext uri="{FF2B5EF4-FFF2-40B4-BE49-F238E27FC236}">
                <a16:creationId xmlns:a16="http://schemas.microsoft.com/office/drawing/2014/main" id="{0DC5FF5A-6766-40AB-BD16-E8FBFB1EF081}"/>
              </a:ext>
            </a:extLst>
          </p:cNvPr>
          <p:cNvSpPr txBox="1"/>
          <p:nvPr/>
        </p:nvSpPr>
        <p:spPr>
          <a:xfrm>
            <a:off x="4729170" y="2535420"/>
            <a:ext cx="1031051" cy="461665"/>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テレビ・</a:t>
            </a:r>
            <a:endParaRPr lang="en-US" altLang="ja-JP" sz="1200" b="1" dirty="0">
              <a:latin typeface="游ゴシック" panose="020B0400000000000000" pitchFamily="50" charset="-128"/>
              <a:ea typeface="游ゴシック" panose="020B0400000000000000" pitchFamily="50" charset="-128"/>
            </a:endParaRPr>
          </a:p>
          <a:p>
            <a:pPr algn="ctr"/>
            <a:r>
              <a:rPr lang="ja-JP" altLang="en-US" sz="1200" b="1" dirty="0">
                <a:latin typeface="游ゴシック" panose="020B0400000000000000" pitchFamily="50" charset="-128"/>
                <a:ea typeface="游ゴシック" panose="020B0400000000000000" pitchFamily="50" charset="-128"/>
              </a:rPr>
              <a:t>映像</a:t>
            </a:r>
            <a:r>
              <a:rPr lang="ja-JP" altLang="en-US" sz="1200" b="1" spc="-150" dirty="0">
                <a:latin typeface="游ゴシック" panose="020B0400000000000000" pitchFamily="50" charset="-128"/>
                <a:ea typeface="游ゴシック" panose="020B0400000000000000" pitchFamily="50" charset="-128"/>
              </a:rPr>
              <a:t>メディア</a:t>
            </a:r>
          </a:p>
        </p:txBody>
      </p:sp>
      <p:sp>
        <p:nvSpPr>
          <p:cNvPr id="97" name="テキスト ボックス 96">
            <a:extLst>
              <a:ext uri="{FF2B5EF4-FFF2-40B4-BE49-F238E27FC236}">
                <a16:creationId xmlns:a16="http://schemas.microsoft.com/office/drawing/2014/main" id="{EFD62B7B-6A7E-40F9-8622-E2B91993B0B7}"/>
              </a:ext>
            </a:extLst>
          </p:cNvPr>
          <p:cNvSpPr txBox="1"/>
          <p:nvPr/>
        </p:nvSpPr>
        <p:spPr>
          <a:xfrm>
            <a:off x="2124765" y="3175961"/>
            <a:ext cx="668773" cy="276999"/>
          </a:xfrm>
          <a:prstGeom prst="rect">
            <a:avLst/>
          </a:prstGeom>
          <a:noFill/>
        </p:spPr>
        <p:txBody>
          <a:bodyPr wrap="none" rtlCol="0">
            <a:spAutoFit/>
          </a:bodyPr>
          <a:lstStyle/>
          <a:p>
            <a:pPr algn="ctr"/>
            <a:r>
              <a:rPr lang="en-US" altLang="ja-JP" sz="1200" b="1" dirty="0">
                <a:latin typeface="游ゴシック" panose="020B0400000000000000" pitchFamily="50" charset="-128"/>
                <a:ea typeface="游ゴシック" panose="020B0400000000000000" pitchFamily="50" charset="-128"/>
              </a:rPr>
              <a:t>12</a:t>
            </a:r>
            <a:r>
              <a:rPr lang="ja-JP" altLang="en-US" sz="1200" b="1" dirty="0">
                <a:latin typeface="游ゴシック" panose="020B0400000000000000" pitchFamily="50" charset="-128"/>
                <a:ea typeface="游ゴシック" panose="020B0400000000000000" pitchFamily="50" charset="-128"/>
              </a:rPr>
              <a:t>ヶ月</a:t>
            </a:r>
          </a:p>
        </p:txBody>
      </p:sp>
      <p:sp>
        <p:nvSpPr>
          <p:cNvPr id="98" name="テキスト ボックス 97">
            <a:extLst>
              <a:ext uri="{FF2B5EF4-FFF2-40B4-BE49-F238E27FC236}">
                <a16:creationId xmlns:a16="http://schemas.microsoft.com/office/drawing/2014/main" id="{66A25EE0-2A37-4DCA-895F-CC33D280426B}"/>
              </a:ext>
            </a:extLst>
          </p:cNvPr>
          <p:cNvSpPr txBox="1"/>
          <p:nvPr/>
        </p:nvSpPr>
        <p:spPr>
          <a:xfrm>
            <a:off x="3581599" y="3175961"/>
            <a:ext cx="668773" cy="276999"/>
          </a:xfrm>
          <a:prstGeom prst="rect">
            <a:avLst/>
          </a:prstGeom>
          <a:noFill/>
        </p:spPr>
        <p:txBody>
          <a:bodyPr wrap="none" rtlCol="0">
            <a:spAutoFit/>
          </a:bodyPr>
          <a:lstStyle/>
          <a:p>
            <a:pPr algn="ctr"/>
            <a:r>
              <a:rPr lang="en-US" altLang="ja-JP" sz="1200" b="1" dirty="0">
                <a:latin typeface="游ゴシック" panose="020B0400000000000000" pitchFamily="50" charset="-128"/>
                <a:ea typeface="游ゴシック" panose="020B0400000000000000" pitchFamily="50" charset="-128"/>
              </a:rPr>
              <a:t>12</a:t>
            </a:r>
            <a:r>
              <a:rPr lang="ja-JP" altLang="en-US" sz="1200" b="1" dirty="0">
                <a:latin typeface="游ゴシック" panose="020B0400000000000000" pitchFamily="50" charset="-128"/>
                <a:ea typeface="游ゴシック" panose="020B0400000000000000" pitchFamily="50" charset="-128"/>
              </a:rPr>
              <a:t>ヶ月</a:t>
            </a:r>
          </a:p>
        </p:txBody>
      </p:sp>
      <p:sp>
        <p:nvSpPr>
          <p:cNvPr id="99" name="テキスト ボックス 98">
            <a:extLst>
              <a:ext uri="{FF2B5EF4-FFF2-40B4-BE49-F238E27FC236}">
                <a16:creationId xmlns:a16="http://schemas.microsoft.com/office/drawing/2014/main" id="{3BD45B25-9212-4EF1-A8A9-4AAB0E40D8E8}"/>
              </a:ext>
            </a:extLst>
          </p:cNvPr>
          <p:cNvSpPr txBox="1"/>
          <p:nvPr/>
        </p:nvSpPr>
        <p:spPr>
          <a:xfrm>
            <a:off x="4921531" y="3175961"/>
            <a:ext cx="646331"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１放映</a:t>
            </a:r>
          </a:p>
        </p:txBody>
      </p:sp>
      <p:sp>
        <p:nvSpPr>
          <p:cNvPr id="100" name="テキスト ボックス 99">
            <a:extLst>
              <a:ext uri="{FF2B5EF4-FFF2-40B4-BE49-F238E27FC236}">
                <a16:creationId xmlns:a16="http://schemas.microsoft.com/office/drawing/2014/main" id="{79CDC5C3-0A93-4CB9-B40D-4E649F8A23C6}"/>
              </a:ext>
            </a:extLst>
          </p:cNvPr>
          <p:cNvSpPr txBox="1"/>
          <p:nvPr/>
        </p:nvSpPr>
        <p:spPr>
          <a:xfrm>
            <a:off x="1896367" y="3723136"/>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300,000</a:t>
            </a:r>
            <a:r>
              <a:rPr lang="ja-JP" altLang="en-US" sz="1200" b="1" dirty="0">
                <a:latin typeface="游ゴシック" panose="020B0400000000000000" pitchFamily="50" charset="-128"/>
                <a:ea typeface="游ゴシック" panose="020B0400000000000000" pitchFamily="50" charset="-128"/>
              </a:rPr>
              <a:t>円～</a:t>
            </a:r>
          </a:p>
        </p:txBody>
      </p:sp>
      <p:sp>
        <p:nvSpPr>
          <p:cNvPr id="101" name="テキスト ボックス 100">
            <a:extLst>
              <a:ext uri="{FF2B5EF4-FFF2-40B4-BE49-F238E27FC236}">
                <a16:creationId xmlns:a16="http://schemas.microsoft.com/office/drawing/2014/main" id="{1304C868-E07E-4C18-B6AD-4E8C0736B7D9}"/>
              </a:ext>
            </a:extLst>
          </p:cNvPr>
          <p:cNvSpPr txBox="1"/>
          <p:nvPr/>
        </p:nvSpPr>
        <p:spPr>
          <a:xfrm>
            <a:off x="3289852" y="3723136"/>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300,000</a:t>
            </a:r>
            <a:r>
              <a:rPr lang="ja-JP" altLang="en-US" sz="1200" b="1" dirty="0">
                <a:latin typeface="游ゴシック" panose="020B0400000000000000" pitchFamily="50" charset="-128"/>
                <a:ea typeface="游ゴシック" panose="020B0400000000000000" pitchFamily="50" charset="-128"/>
              </a:rPr>
              <a:t>円～</a:t>
            </a:r>
          </a:p>
        </p:txBody>
      </p:sp>
      <p:sp>
        <p:nvSpPr>
          <p:cNvPr id="102" name="テキスト ボックス 101">
            <a:extLst>
              <a:ext uri="{FF2B5EF4-FFF2-40B4-BE49-F238E27FC236}">
                <a16:creationId xmlns:a16="http://schemas.microsoft.com/office/drawing/2014/main" id="{67709461-300A-4CC2-A774-8BE4EFA8D41F}"/>
              </a:ext>
            </a:extLst>
          </p:cNvPr>
          <p:cNvSpPr txBox="1"/>
          <p:nvPr/>
        </p:nvSpPr>
        <p:spPr>
          <a:xfrm>
            <a:off x="4645457" y="3723136"/>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300,000</a:t>
            </a:r>
            <a:r>
              <a:rPr lang="ja-JP" altLang="en-US" sz="1200" b="1" dirty="0">
                <a:latin typeface="游ゴシック" panose="020B0400000000000000" pitchFamily="50" charset="-128"/>
                <a:ea typeface="游ゴシック" panose="020B0400000000000000" pitchFamily="50" charset="-128"/>
              </a:rPr>
              <a:t>円～</a:t>
            </a:r>
          </a:p>
        </p:txBody>
      </p:sp>
      <p:sp>
        <p:nvSpPr>
          <p:cNvPr id="103" name="テキスト ボックス 102">
            <a:extLst>
              <a:ext uri="{FF2B5EF4-FFF2-40B4-BE49-F238E27FC236}">
                <a16:creationId xmlns:a16="http://schemas.microsoft.com/office/drawing/2014/main" id="{13610CCF-E82E-4185-8A3B-39D22B740531}"/>
              </a:ext>
            </a:extLst>
          </p:cNvPr>
          <p:cNvSpPr txBox="1"/>
          <p:nvPr/>
        </p:nvSpPr>
        <p:spPr>
          <a:xfrm>
            <a:off x="1141134" y="3076558"/>
            <a:ext cx="492443" cy="461665"/>
          </a:xfrm>
          <a:prstGeom prst="rect">
            <a:avLst/>
          </a:prstGeom>
          <a:noFill/>
        </p:spPr>
        <p:txBody>
          <a:bodyPr wrap="square" rtlCol="0">
            <a:spAutoFit/>
          </a:bodyPr>
          <a:lstStyle/>
          <a:p>
            <a:pPr algn="ctr"/>
            <a:r>
              <a:rPr lang="ja-JP" altLang="en-US" sz="1200" b="1" dirty="0">
                <a:latin typeface="游ゴシック" panose="020B0400000000000000" pitchFamily="50" charset="-128"/>
                <a:ea typeface="游ゴシック" panose="020B0400000000000000" pitchFamily="50" charset="-128"/>
              </a:rPr>
              <a:t>利用</a:t>
            </a:r>
            <a:endParaRPr lang="en-US" altLang="ja-JP" sz="1200" b="1" dirty="0">
              <a:latin typeface="游ゴシック" panose="020B0400000000000000" pitchFamily="50" charset="-128"/>
              <a:ea typeface="游ゴシック" panose="020B0400000000000000" pitchFamily="50" charset="-128"/>
            </a:endParaRPr>
          </a:p>
          <a:p>
            <a:pPr algn="ctr"/>
            <a:r>
              <a:rPr lang="ja-JP" altLang="en-US" sz="1200" b="1" dirty="0">
                <a:latin typeface="游ゴシック" panose="020B0400000000000000" pitchFamily="50" charset="-128"/>
                <a:ea typeface="游ゴシック" panose="020B0400000000000000" pitchFamily="50" charset="-128"/>
              </a:rPr>
              <a:t>期間</a:t>
            </a:r>
          </a:p>
        </p:txBody>
      </p:sp>
      <p:sp>
        <p:nvSpPr>
          <p:cNvPr id="104" name="テキスト ボックス 103">
            <a:extLst>
              <a:ext uri="{FF2B5EF4-FFF2-40B4-BE49-F238E27FC236}">
                <a16:creationId xmlns:a16="http://schemas.microsoft.com/office/drawing/2014/main" id="{108E5CA8-5C14-4356-B200-0C894BB2AF49}"/>
              </a:ext>
            </a:extLst>
          </p:cNvPr>
          <p:cNvSpPr txBox="1"/>
          <p:nvPr/>
        </p:nvSpPr>
        <p:spPr>
          <a:xfrm>
            <a:off x="1008078" y="3664719"/>
            <a:ext cx="723275" cy="461665"/>
          </a:xfrm>
          <a:prstGeom prst="rect">
            <a:avLst/>
          </a:prstGeom>
          <a:noFill/>
        </p:spPr>
        <p:txBody>
          <a:bodyPr wrap="none" rtlCol="0">
            <a:spAutoFit/>
          </a:bodyPr>
          <a:lstStyle/>
          <a:p>
            <a:pPr algn="ctr"/>
            <a:r>
              <a:rPr lang="ja-JP" altLang="en-US" sz="1200" b="1" spc="-150" dirty="0">
                <a:latin typeface="游ゴシック" panose="020B0400000000000000" pitchFamily="50" charset="-128"/>
                <a:ea typeface="游ゴシック" panose="020B0400000000000000" pitchFamily="50" charset="-128"/>
              </a:rPr>
              <a:t>テキスト</a:t>
            </a:r>
            <a:br>
              <a:rPr lang="en-US" altLang="ja-JP" sz="1200" b="1" dirty="0">
                <a:latin typeface="游ゴシック" panose="020B0400000000000000" pitchFamily="50" charset="-128"/>
                <a:ea typeface="游ゴシック" panose="020B0400000000000000" pitchFamily="50" charset="-128"/>
              </a:rPr>
            </a:br>
            <a:r>
              <a:rPr lang="ja-JP" altLang="en-US" sz="1200" b="1" dirty="0">
                <a:latin typeface="游ゴシック" panose="020B0400000000000000" pitchFamily="50" charset="-128"/>
                <a:ea typeface="游ゴシック" panose="020B0400000000000000" pitchFamily="50" charset="-128"/>
              </a:rPr>
              <a:t>＋写真</a:t>
            </a:r>
          </a:p>
        </p:txBody>
      </p:sp>
      <p:grpSp>
        <p:nvGrpSpPr>
          <p:cNvPr id="105" name="グループ化 104">
            <a:extLst>
              <a:ext uri="{FF2B5EF4-FFF2-40B4-BE49-F238E27FC236}">
                <a16:creationId xmlns:a16="http://schemas.microsoft.com/office/drawing/2014/main" id="{ADDEF782-911C-4014-9D84-066C0CBE5615}"/>
              </a:ext>
            </a:extLst>
          </p:cNvPr>
          <p:cNvGrpSpPr/>
          <p:nvPr/>
        </p:nvGrpSpPr>
        <p:grpSpPr>
          <a:xfrm>
            <a:off x="735234" y="2997085"/>
            <a:ext cx="5073895" cy="1773165"/>
            <a:chOff x="681446" y="3080905"/>
            <a:chExt cx="5073895" cy="1773165"/>
          </a:xfrm>
        </p:grpSpPr>
        <p:cxnSp>
          <p:nvCxnSpPr>
            <p:cNvPr id="106" name="直線コネクタ 105">
              <a:extLst>
                <a:ext uri="{FF2B5EF4-FFF2-40B4-BE49-F238E27FC236}">
                  <a16:creationId xmlns:a16="http://schemas.microsoft.com/office/drawing/2014/main" id="{522D21B3-149E-4EB7-92D0-017BDC871930}"/>
                </a:ext>
              </a:extLst>
            </p:cNvPr>
            <p:cNvCxnSpPr>
              <a:cxnSpLocks/>
            </p:cNvCxnSpPr>
            <p:nvPr/>
          </p:nvCxnSpPr>
          <p:spPr>
            <a:xfrm>
              <a:off x="681446" y="3080905"/>
              <a:ext cx="507389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838261C4-DE45-4FFC-BAD3-D9B2168240DF}"/>
                </a:ext>
              </a:extLst>
            </p:cNvPr>
            <p:cNvCxnSpPr>
              <a:cxnSpLocks/>
            </p:cNvCxnSpPr>
            <p:nvPr/>
          </p:nvCxnSpPr>
          <p:spPr>
            <a:xfrm>
              <a:off x="681446" y="3671960"/>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956D6BE9-92B7-4763-B066-A2FF2DC1D448}"/>
                </a:ext>
              </a:extLst>
            </p:cNvPr>
            <p:cNvCxnSpPr>
              <a:cxnSpLocks/>
            </p:cNvCxnSpPr>
            <p:nvPr/>
          </p:nvCxnSpPr>
          <p:spPr>
            <a:xfrm>
              <a:off x="681446" y="4263015"/>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C1B6FF1D-5C03-4DB6-AC85-0798D8F6F60D}"/>
                </a:ext>
              </a:extLst>
            </p:cNvPr>
            <p:cNvCxnSpPr>
              <a:cxnSpLocks/>
            </p:cNvCxnSpPr>
            <p:nvPr/>
          </p:nvCxnSpPr>
          <p:spPr>
            <a:xfrm>
              <a:off x="681446" y="4854070"/>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0" name="テキスト ボックス 109">
            <a:extLst>
              <a:ext uri="{FF2B5EF4-FFF2-40B4-BE49-F238E27FC236}">
                <a16:creationId xmlns:a16="http://schemas.microsoft.com/office/drawing/2014/main" id="{298BCE68-A675-4242-9B8A-11F5CD305C32}"/>
              </a:ext>
            </a:extLst>
          </p:cNvPr>
          <p:cNvSpPr txBox="1"/>
          <p:nvPr/>
        </p:nvSpPr>
        <p:spPr>
          <a:xfrm>
            <a:off x="1896367" y="4328118"/>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500,000</a:t>
            </a:r>
            <a:r>
              <a:rPr lang="ja-JP" altLang="en-US" sz="1200" b="1" dirty="0">
                <a:latin typeface="游ゴシック" panose="020B0400000000000000" pitchFamily="50" charset="-128"/>
                <a:ea typeface="游ゴシック" panose="020B0400000000000000" pitchFamily="50" charset="-128"/>
              </a:rPr>
              <a:t>円～</a:t>
            </a:r>
          </a:p>
        </p:txBody>
      </p:sp>
      <p:sp>
        <p:nvSpPr>
          <p:cNvPr id="111" name="テキスト ボックス 110">
            <a:extLst>
              <a:ext uri="{FF2B5EF4-FFF2-40B4-BE49-F238E27FC236}">
                <a16:creationId xmlns:a16="http://schemas.microsoft.com/office/drawing/2014/main" id="{4C7228B4-D3E8-4B46-A52D-D319BB0D37B2}"/>
              </a:ext>
            </a:extLst>
          </p:cNvPr>
          <p:cNvSpPr txBox="1"/>
          <p:nvPr/>
        </p:nvSpPr>
        <p:spPr>
          <a:xfrm>
            <a:off x="3289852" y="4328118"/>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500,000</a:t>
            </a:r>
            <a:r>
              <a:rPr lang="ja-JP" altLang="en-US" sz="1200" b="1" dirty="0">
                <a:latin typeface="游ゴシック" panose="020B0400000000000000" pitchFamily="50" charset="-128"/>
                <a:ea typeface="游ゴシック" panose="020B0400000000000000" pitchFamily="50" charset="-128"/>
              </a:rPr>
              <a:t>円～</a:t>
            </a:r>
          </a:p>
        </p:txBody>
      </p:sp>
      <p:sp>
        <p:nvSpPr>
          <p:cNvPr id="112" name="テキスト ボックス 111">
            <a:extLst>
              <a:ext uri="{FF2B5EF4-FFF2-40B4-BE49-F238E27FC236}">
                <a16:creationId xmlns:a16="http://schemas.microsoft.com/office/drawing/2014/main" id="{5F8D5BFA-CC02-4842-8BBF-E41F88F6B20A}"/>
              </a:ext>
            </a:extLst>
          </p:cNvPr>
          <p:cNvSpPr txBox="1"/>
          <p:nvPr/>
        </p:nvSpPr>
        <p:spPr>
          <a:xfrm>
            <a:off x="4645457" y="4328118"/>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500,000</a:t>
            </a:r>
            <a:r>
              <a:rPr lang="ja-JP" altLang="en-US" sz="1200" b="1" dirty="0">
                <a:latin typeface="游ゴシック" panose="020B0400000000000000" pitchFamily="50" charset="-128"/>
                <a:ea typeface="游ゴシック" panose="020B0400000000000000" pitchFamily="50" charset="-128"/>
              </a:rPr>
              <a:t>円～</a:t>
            </a:r>
          </a:p>
        </p:txBody>
      </p:sp>
      <p:sp>
        <p:nvSpPr>
          <p:cNvPr id="113" name="テキスト ボックス 112">
            <a:extLst>
              <a:ext uri="{FF2B5EF4-FFF2-40B4-BE49-F238E27FC236}">
                <a16:creationId xmlns:a16="http://schemas.microsoft.com/office/drawing/2014/main" id="{DC0C7ABB-0FE1-494F-90EF-D27BB3EF34D2}"/>
              </a:ext>
            </a:extLst>
          </p:cNvPr>
          <p:cNvSpPr txBox="1"/>
          <p:nvPr/>
        </p:nvSpPr>
        <p:spPr>
          <a:xfrm>
            <a:off x="1141134" y="4346607"/>
            <a:ext cx="492443"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動画</a:t>
            </a:r>
          </a:p>
        </p:txBody>
      </p:sp>
      <p:sp>
        <p:nvSpPr>
          <p:cNvPr id="114" name="テキスト ボックス 113">
            <a:extLst>
              <a:ext uri="{FF2B5EF4-FFF2-40B4-BE49-F238E27FC236}">
                <a16:creationId xmlns:a16="http://schemas.microsoft.com/office/drawing/2014/main" id="{E8746154-AF03-44B8-B410-FC139EF6A5B7}"/>
              </a:ext>
            </a:extLst>
          </p:cNvPr>
          <p:cNvSpPr txBox="1"/>
          <p:nvPr/>
        </p:nvSpPr>
        <p:spPr>
          <a:xfrm>
            <a:off x="7584354" y="2627753"/>
            <a:ext cx="954107"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オンライン</a:t>
            </a:r>
          </a:p>
        </p:txBody>
      </p:sp>
      <p:sp>
        <p:nvSpPr>
          <p:cNvPr id="115" name="テキスト ボックス 114">
            <a:extLst>
              <a:ext uri="{FF2B5EF4-FFF2-40B4-BE49-F238E27FC236}">
                <a16:creationId xmlns:a16="http://schemas.microsoft.com/office/drawing/2014/main" id="{82465391-FF07-4378-8295-3576FEEDFF8D}"/>
              </a:ext>
            </a:extLst>
          </p:cNvPr>
          <p:cNvSpPr txBox="1"/>
          <p:nvPr/>
        </p:nvSpPr>
        <p:spPr>
          <a:xfrm>
            <a:off x="8996656" y="2627753"/>
            <a:ext cx="954107"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オフライン</a:t>
            </a:r>
          </a:p>
        </p:txBody>
      </p:sp>
      <p:sp>
        <p:nvSpPr>
          <p:cNvPr id="116" name="テキスト ボックス 115">
            <a:extLst>
              <a:ext uri="{FF2B5EF4-FFF2-40B4-BE49-F238E27FC236}">
                <a16:creationId xmlns:a16="http://schemas.microsoft.com/office/drawing/2014/main" id="{BB03C796-4C89-41E7-9C9F-2BAC7A51BEAE}"/>
              </a:ext>
            </a:extLst>
          </p:cNvPr>
          <p:cNvSpPr txBox="1"/>
          <p:nvPr/>
        </p:nvSpPr>
        <p:spPr>
          <a:xfrm>
            <a:off x="10118765" y="2535420"/>
            <a:ext cx="1031051" cy="461665"/>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テレビ・</a:t>
            </a:r>
            <a:endParaRPr lang="en-US" altLang="ja-JP" sz="1200" b="1" dirty="0">
              <a:latin typeface="游ゴシック" panose="020B0400000000000000" pitchFamily="50" charset="-128"/>
              <a:ea typeface="游ゴシック" panose="020B0400000000000000" pitchFamily="50" charset="-128"/>
            </a:endParaRPr>
          </a:p>
          <a:p>
            <a:pPr algn="ctr"/>
            <a:r>
              <a:rPr lang="ja-JP" altLang="en-US" sz="1200" b="1" dirty="0">
                <a:latin typeface="游ゴシック" panose="020B0400000000000000" pitchFamily="50" charset="-128"/>
                <a:ea typeface="游ゴシック" panose="020B0400000000000000" pitchFamily="50" charset="-128"/>
              </a:rPr>
              <a:t>映像</a:t>
            </a:r>
            <a:r>
              <a:rPr lang="ja-JP" altLang="en-US" sz="1200" b="1" spc="-150" dirty="0">
                <a:latin typeface="游ゴシック" panose="020B0400000000000000" pitchFamily="50" charset="-128"/>
                <a:ea typeface="游ゴシック" panose="020B0400000000000000" pitchFamily="50" charset="-128"/>
              </a:rPr>
              <a:t>メディア</a:t>
            </a:r>
          </a:p>
        </p:txBody>
      </p:sp>
      <p:sp>
        <p:nvSpPr>
          <p:cNvPr id="117" name="テキスト ボックス 116">
            <a:extLst>
              <a:ext uri="{FF2B5EF4-FFF2-40B4-BE49-F238E27FC236}">
                <a16:creationId xmlns:a16="http://schemas.microsoft.com/office/drawing/2014/main" id="{F4BC4B37-304F-4888-AA3E-7E648D6C245E}"/>
              </a:ext>
            </a:extLst>
          </p:cNvPr>
          <p:cNvSpPr txBox="1"/>
          <p:nvPr/>
        </p:nvSpPr>
        <p:spPr>
          <a:xfrm>
            <a:off x="7727021" y="3175961"/>
            <a:ext cx="668773" cy="276999"/>
          </a:xfrm>
          <a:prstGeom prst="rect">
            <a:avLst/>
          </a:prstGeom>
          <a:noFill/>
        </p:spPr>
        <p:txBody>
          <a:bodyPr wrap="none" rtlCol="0">
            <a:spAutoFit/>
          </a:bodyPr>
          <a:lstStyle/>
          <a:p>
            <a:pPr algn="ctr"/>
            <a:r>
              <a:rPr lang="en-US" altLang="ja-JP" sz="1200" b="1" dirty="0">
                <a:latin typeface="游ゴシック" panose="020B0400000000000000" pitchFamily="50" charset="-128"/>
                <a:ea typeface="游ゴシック" panose="020B0400000000000000" pitchFamily="50" charset="-128"/>
              </a:rPr>
              <a:t>12</a:t>
            </a:r>
            <a:r>
              <a:rPr lang="ja-JP" altLang="en-US" sz="1200" b="1" dirty="0">
                <a:latin typeface="游ゴシック" panose="020B0400000000000000" pitchFamily="50" charset="-128"/>
                <a:ea typeface="游ゴシック" panose="020B0400000000000000" pitchFamily="50" charset="-128"/>
              </a:rPr>
              <a:t>ヶ月</a:t>
            </a:r>
          </a:p>
        </p:txBody>
      </p:sp>
      <p:sp>
        <p:nvSpPr>
          <p:cNvPr id="118" name="テキスト ボックス 117">
            <a:extLst>
              <a:ext uri="{FF2B5EF4-FFF2-40B4-BE49-F238E27FC236}">
                <a16:creationId xmlns:a16="http://schemas.microsoft.com/office/drawing/2014/main" id="{8C8B49F9-01E4-418F-9DB9-4ECA2D5B73AB}"/>
              </a:ext>
            </a:extLst>
          </p:cNvPr>
          <p:cNvSpPr txBox="1"/>
          <p:nvPr/>
        </p:nvSpPr>
        <p:spPr>
          <a:xfrm>
            <a:off x="9139323" y="3175961"/>
            <a:ext cx="668773" cy="276999"/>
          </a:xfrm>
          <a:prstGeom prst="rect">
            <a:avLst/>
          </a:prstGeom>
          <a:noFill/>
        </p:spPr>
        <p:txBody>
          <a:bodyPr wrap="none" rtlCol="0">
            <a:spAutoFit/>
          </a:bodyPr>
          <a:lstStyle/>
          <a:p>
            <a:pPr algn="ctr"/>
            <a:r>
              <a:rPr lang="en-US" altLang="ja-JP" sz="1200" b="1" dirty="0">
                <a:latin typeface="游ゴシック" panose="020B0400000000000000" pitchFamily="50" charset="-128"/>
                <a:ea typeface="游ゴシック" panose="020B0400000000000000" pitchFamily="50" charset="-128"/>
              </a:rPr>
              <a:t>12</a:t>
            </a:r>
            <a:r>
              <a:rPr lang="ja-JP" altLang="en-US" sz="1200" b="1" dirty="0">
                <a:latin typeface="游ゴシック" panose="020B0400000000000000" pitchFamily="50" charset="-128"/>
                <a:ea typeface="游ゴシック" panose="020B0400000000000000" pitchFamily="50" charset="-128"/>
              </a:rPr>
              <a:t>ヶ月</a:t>
            </a:r>
          </a:p>
        </p:txBody>
      </p:sp>
      <p:sp>
        <p:nvSpPr>
          <p:cNvPr id="119" name="テキスト ボックス 118">
            <a:extLst>
              <a:ext uri="{FF2B5EF4-FFF2-40B4-BE49-F238E27FC236}">
                <a16:creationId xmlns:a16="http://schemas.microsoft.com/office/drawing/2014/main" id="{47BC0E66-8C68-42BA-9FB4-FE56718A737E}"/>
              </a:ext>
            </a:extLst>
          </p:cNvPr>
          <p:cNvSpPr txBox="1"/>
          <p:nvPr/>
        </p:nvSpPr>
        <p:spPr>
          <a:xfrm>
            <a:off x="10522944" y="3175961"/>
            <a:ext cx="646331"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１放映</a:t>
            </a:r>
          </a:p>
        </p:txBody>
      </p:sp>
      <p:sp>
        <p:nvSpPr>
          <p:cNvPr id="120" name="テキスト ボックス 119">
            <a:extLst>
              <a:ext uri="{FF2B5EF4-FFF2-40B4-BE49-F238E27FC236}">
                <a16:creationId xmlns:a16="http://schemas.microsoft.com/office/drawing/2014/main" id="{0CE6B1A7-C6AF-4E19-84ED-EFD1A670FD0F}"/>
              </a:ext>
            </a:extLst>
          </p:cNvPr>
          <p:cNvSpPr txBox="1"/>
          <p:nvPr/>
        </p:nvSpPr>
        <p:spPr>
          <a:xfrm>
            <a:off x="7498623" y="3723136"/>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500,000</a:t>
            </a:r>
            <a:r>
              <a:rPr lang="ja-JP" altLang="en-US" sz="1200" b="1" dirty="0">
                <a:latin typeface="游ゴシック" panose="020B0400000000000000" pitchFamily="50" charset="-128"/>
                <a:ea typeface="游ゴシック" panose="020B0400000000000000" pitchFamily="50" charset="-128"/>
              </a:rPr>
              <a:t>円～</a:t>
            </a:r>
          </a:p>
        </p:txBody>
      </p:sp>
      <p:sp>
        <p:nvSpPr>
          <p:cNvPr id="121" name="テキスト ボックス 120">
            <a:extLst>
              <a:ext uri="{FF2B5EF4-FFF2-40B4-BE49-F238E27FC236}">
                <a16:creationId xmlns:a16="http://schemas.microsoft.com/office/drawing/2014/main" id="{1A375FA7-B2C2-4269-BC1D-D2FC9F6D35F7}"/>
              </a:ext>
            </a:extLst>
          </p:cNvPr>
          <p:cNvSpPr txBox="1"/>
          <p:nvPr/>
        </p:nvSpPr>
        <p:spPr>
          <a:xfrm>
            <a:off x="8847576" y="3723136"/>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500,000</a:t>
            </a:r>
            <a:r>
              <a:rPr lang="ja-JP" altLang="en-US" sz="1200" b="1" dirty="0">
                <a:latin typeface="游ゴシック" panose="020B0400000000000000" pitchFamily="50" charset="-128"/>
                <a:ea typeface="游ゴシック" panose="020B0400000000000000" pitchFamily="50" charset="-128"/>
              </a:rPr>
              <a:t>円～</a:t>
            </a:r>
          </a:p>
        </p:txBody>
      </p:sp>
      <p:sp>
        <p:nvSpPr>
          <p:cNvPr id="122" name="テキスト ボックス 121">
            <a:extLst>
              <a:ext uri="{FF2B5EF4-FFF2-40B4-BE49-F238E27FC236}">
                <a16:creationId xmlns:a16="http://schemas.microsoft.com/office/drawing/2014/main" id="{AC900D15-78D5-480C-8E2A-628ACF34ABC1}"/>
              </a:ext>
            </a:extLst>
          </p:cNvPr>
          <p:cNvSpPr txBox="1"/>
          <p:nvPr/>
        </p:nvSpPr>
        <p:spPr>
          <a:xfrm>
            <a:off x="10144278" y="3723136"/>
            <a:ext cx="1457450"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1,000,000</a:t>
            </a:r>
            <a:r>
              <a:rPr lang="ja-JP" altLang="en-US" sz="1200" b="1" dirty="0">
                <a:latin typeface="游ゴシック" panose="020B0400000000000000" pitchFamily="50" charset="-128"/>
                <a:ea typeface="游ゴシック" panose="020B0400000000000000" pitchFamily="50" charset="-128"/>
              </a:rPr>
              <a:t>円～</a:t>
            </a:r>
          </a:p>
        </p:txBody>
      </p:sp>
      <p:sp>
        <p:nvSpPr>
          <p:cNvPr id="123" name="テキスト ボックス 122">
            <a:extLst>
              <a:ext uri="{FF2B5EF4-FFF2-40B4-BE49-F238E27FC236}">
                <a16:creationId xmlns:a16="http://schemas.microsoft.com/office/drawing/2014/main" id="{F9B60205-0080-40BE-8A56-EE26D3056562}"/>
              </a:ext>
            </a:extLst>
          </p:cNvPr>
          <p:cNvSpPr txBox="1"/>
          <p:nvPr/>
        </p:nvSpPr>
        <p:spPr>
          <a:xfrm>
            <a:off x="6734698" y="3076558"/>
            <a:ext cx="492443" cy="461665"/>
          </a:xfrm>
          <a:prstGeom prst="rect">
            <a:avLst/>
          </a:prstGeom>
          <a:noFill/>
        </p:spPr>
        <p:txBody>
          <a:bodyPr wrap="square" rtlCol="0">
            <a:spAutoFit/>
          </a:bodyPr>
          <a:lstStyle/>
          <a:p>
            <a:pPr algn="ctr"/>
            <a:r>
              <a:rPr lang="ja-JP" altLang="en-US" sz="1200" b="1" dirty="0">
                <a:latin typeface="游ゴシック" panose="020B0400000000000000" pitchFamily="50" charset="-128"/>
                <a:ea typeface="游ゴシック" panose="020B0400000000000000" pitchFamily="50" charset="-128"/>
              </a:rPr>
              <a:t>利用</a:t>
            </a:r>
            <a:endParaRPr lang="en-US" altLang="ja-JP" sz="1200" b="1" dirty="0">
              <a:latin typeface="游ゴシック" panose="020B0400000000000000" pitchFamily="50" charset="-128"/>
              <a:ea typeface="游ゴシック" panose="020B0400000000000000" pitchFamily="50" charset="-128"/>
            </a:endParaRPr>
          </a:p>
          <a:p>
            <a:pPr algn="ctr"/>
            <a:r>
              <a:rPr lang="ja-JP" altLang="en-US" sz="1200" b="1" dirty="0">
                <a:latin typeface="游ゴシック" panose="020B0400000000000000" pitchFamily="50" charset="-128"/>
                <a:ea typeface="游ゴシック" panose="020B0400000000000000" pitchFamily="50" charset="-128"/>
              </a:rPr>
              <a:t>期間</a:t>
            </a:r>
          </a:p>
        </p:txBody>
      </p:sp>
      <p:grpSp>
        <p:nvGrpSpPr>
          <p:cNvPr id="124" name="グループ化 123">
            <a:extLst>
              <a:ext uri="{FF2B5EF4-FFF2-40B4-BE49-F238E27FC236}">
                <a16:creationId xmlns:a16="http://schemas.microsoft.com/office/drawing/2014/main" id="{FE3C7EBD-5D46-4798-97C9-1945F56E5B4D}"/>
              </a:ext>
            </a:extLst>
          </p:cNvPr>
          <p:cNvGrpSpPr/>
          <p:nvPr/>
        </p:nvGrpSpPr>
        <p:grpSpPr>
          <a:xfrm>
            <a:off x="6336647" y="2997085"/>
            <a:ext cx="5158667" cy="1773165"/>
            <a:chOff x="681446" y="3080905"/>
            <a:chExt cx="5073895" cy="1773165"/>
          </a:xfrm>
        </p:grpSpPr>
        <p:cxnSp>
          <p:nvCxnSpPr>
            <p:cNvPr id="125" name="直線コネクタ 124">
              <a:extLst>
                <a:ext uri="{FF2B5EF4-FFF2-40B4-BE49-F238E27FC236}">
                  <a16:creationId xmlns:a16="http://schemas.microsoft.com/office/drawing/2014/main" id="{93E38C88-AA6B-4B6F-A922-59A40000265A}"/>
                </a:ext>
              </a:extLst>
            </p:cNvPr>
            <p:cNvCxnSpPr>
              <a:cxnSpLocks/>
            </p:cNvCxnSpPr>
            <p:nvPr/>
          </p:nvCxnSpPr>
          <p:spPr>
            <a:xfrm>
              <a:off x="681446" y="3080905"/>
              <a:ext cx="507389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54944C9A-6C04-4329-AA38-69AA1D9B11E8}"/>
                </a:ext>
              </a:extLst>
            </p:cNvPr>
            <p:cNvCxnSpPr>
              <a:cxnSpLocks/>
            </p:cNvCxnSpPr>
            <p:nvPr/>
          </p:nvCxnSpPr>
          <p:spPr>
            <a:xfrm>
              <a:off x="681446" y="3671960"/>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10F3108B-4368-49CB-97BF-191FC9D4AB7B}"/>
                </a:ext>
              </a:extLst>
            </p:cNvPr>
            <p:cNvCxnSpPr>
              <a:cxnSpLocks/>
            </p:cNvCxnSpPr>
            <p:nvPr/>
          </p:nvCxnSpPr>
          <p:spPr>
            <a:xfrm>
              <a:off x="681446" y="4263015"/>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DECE9721-82B4-431B-B70C-6CBBB27173F6}"/>
                </a:ext>
              </a:extLst>
            </p:cNvPr>
            <p:cNvCxnSpPr>
              <a:cxnSpLocks/>
            </p:cNvCxnSpPr>
            <p:nvPr/>
          </p:nvCxnSpPr>
          <p:spPr>
            <a:xfrm>
              <a:off x="681446" y="4854070"/>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9" name="テキスト ボックス 128">
            <a:extLst>
              <a:ext uri="{FF2B5EF4-FFF2-40B4-BE49-F238E27FC236}">
                <a16:creationId xmlns:a16="http://schemas.microsoft.com/office/drawing/2014/main" id="{8B2A16B6-3882-4B04-A1C7-E36A9A1C9EC5}"/>
              </a:ext>
            </a:extLst>
          </p:cNvPr>
          <p:cNvSpPr txBox="1"/>
          <p:nvPr/>
        </p:nvSpPr>
        <p:spPr>
          <a:xfrm>
            <a:off x="7498623" y="4328118"/>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800,000</a:t>
            </a:r>
            <a:r>
              <a:rPr lang="ja-JP" altLang="en-US" sz="1200" b="1" dirty="0">
                <a:latin typeface="游ゴシック" panose="020B0400000000000000" pitchFamily="50" charset="-128"/>
                <a:ea typeface="游ゴシック" panose="020B0400000000000000" pitchFamily="50" charset="-128"/>
              </a:rPr>
              <a:t>円～</a:t>
            </a:r>
          </a:p>
        </p:txBody>
      </p:sp>
      <p:sp>
        <p:nvSpPr>
          <p:cNvPr id="130" name="テキスト ボックス 129">
            <a:extLst>
              <a:ext uri="{FF2B5EF4-FFF2-40B4-BE49-F238E27FC236}">
                <a16:creationId xmlns:a16="http://schemas.microsoft.com/office/drawing/2014/main" id="{00BA4586-BCB1-437B-8083-4079C5F8CADD}"/>
              </a:ext>
            </a:extLst>
          </p:cNvPr>
          <p:cNvSpPr txBox="1"/>
          <p:nvPr/>
        </p:nvSpPr>
        <p:spPr>
          <a:xfrm>
            <a:off x="8847576" y="4328118"/>
            <a:ext cx="1252266"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800,000</a:t>
            </a:r>
            <a:r>
              <a:rPr lang="ja-JP" altLang="en-US" sz="1200" b="1" dirty="0">
                <a:latin typeface="游ゴシック" panose="020B0400000000000000" pitchFamily="50" charset="-128"/>
                <a:ea typeface="游ゴシック" panose="020B0400000000000000" pitchFamily="50" charset="-128"/>
              </a:rPr>
              <a:t>円～</a:t>
            </a:r>
          </a:p>
        </p:txBody>
      </p:sp>
      <p:sp>
        <p:nvSpPr>
          <p:cNvPr id="131" name="テキスト ボックス 130">
            <a:extLst>
              <a:ext uri="{FF2B5EF4-FFF2-40B4-BE49-F238E27FC236}">
                <a16:creationId xmlns:a16="http://schemas.microsoft.com/office/drawing/2014/main" id="{1338B3CE-25ED-4593-8EAB-4FA64A6BAFAC}"/>
              </a:ext>
            </a:extLst>
          </p:cNvPr>
          <p:cNvSpPr txBox="1"/>
          <p:nvPr/>
        </p:nvSpPr>
        <p:spPr>
          <a:xfrm>
            <a:off x="10159506" y="4328118"/>
            <a:ext cx="1426994" cy="338554"/>
          </a:xfrm>
          <a:prstGeom prst="rect">
            <a:avLst/>
          </a:prstGeom>
          <a:noFill/>
        </p:spPr>
        <p:txBody>
          <a:bodyPr wrap="none" rtlCol="0">
            <a:spAutoFit/>
          </a:bodyPr>
          <a:lstStyle/>
          <a:p>
            <a:pPr algn="ctr"/>
            <a:r>
              <a:rPr lang="en-US" altLang="ja-JP" sz="1600" b="1" dirty="0">
                <a:latin typeface="游ゴシック" panose="020B0400000000000000" pitchFamily="50" charset="-128"/>
                <a:ea typeface="游ゴシック" panose="020B0400000000000000" pitchFamily="50" charset="-128"/>
              </a:rPr>
              <a:t>1,500,000</a:t>
            </a:r>
            <a:r>
              <a:rPr lang="ja-JP" altLang="en-US" sz="1200" b="1" dirty="0">
                <a:latin typeface="游ゴシック" panose="020B0400000000000000" pitchFamily="50" charset="-128"/>
                <a:ea typeface="游ゴシック" panose="020B0400000000000000" pitchFamily="50" charset="-128"/>
              </a:rPr>
              <a:t>円～</a:t>
            </a:r>
          </a:p>
        </p:txBody>
      </p:sp>
      <p:sp>
        <p:nvSpPr>
          <p:cNvPr id="132" name="テキスト ボックス 131">
            <a:extLst>
              <a:ext uri="{FF2B5EF4-FFF2-40B4-BE49-F238E27FC236}">
                <a16:creationId xmlns:a16="http://schemas.microsoft.com/office/drawing/2014/main" id="{A16B7785-FB63-42D7-8C68-F472416038D5}"/>
              </a:ext>
            </a:extLst>
          </p:cNvPr>
          <p:cNvSpPr txBox="1"/>
          <p:nvPr/>
        </p:nvSpPr>
        <p:spPr>
          <a:xfrm>
            <a:off x="6734698" y="4346607"/>
            <a:ext cx="492443" cy="276999"/>
          </a:xfrm>
          <a:prstGeom prst="rect">
            <a:avLst/>
          </a:prstGeom>
          <a:noFill/>
        </p:spPr>
        <p:txBody>
          <a:bodyPr wrap="none" rtlCol="0">
            <a:spAutoFit/>
          </a:bodyPr>
          <a:lstStyle/>
          <a:p>
            <a:pPr algn="ctr"/>
            <a:r>
              <a:rPr lang="ja-JP" altLang="en-US" sz="1200" b="1" dirty="0">
                <a:latin typeface="游ゴシック" panose="020B0400000000000000" pitchFamily="50" charset="-128"/>
                <a:ea typeface="游ゴシック" panose="020B0400000000000000" pitchFamily="50" charset="-128"/>
              </a:rPr>
              <a:t>動画</a:t>
            </a:r>
          </a:p>
        </p:txBody>
      </p:sp>
      <p:grpSp>
        <p:nvGrpSpPr>
          <p:cNvPr id="133" name="グループ化 132">
            <a:extLst>
              <a:ext uri="{FF2B5EF4-FFF2-40B4-BE49-F238E27FC236}">
                <a16:creationId xmlns:a16="http://schemas.microsoft.com/office/drawing/2014/main" id="{A572FB8E-7655-4E7B-93FD-2780FDA0CAEE}"/>
              </a:ext>
            </a:extLst>
          </p:cNvPr>
          <p:cNvGrpSpPr/>
          <p:nvPr/>
        </p:nvGrpSpPr>
        <p:grpSpPr>
          <a:xfrm>
            <a:off x="772477" y="5086839"/>
            <a:ext cx="10837086" cy="1380997"/>
            <a:chOff x="573456" y="5170659"/>
            <a:chExt cx="10837086" cy="1380997"/>
          </a:xfrm>
        </p:grpSpPr>
        <p:sp>
          <p:nvSpPr>
            <p:cNvPr id="134" name="テキスト プレースホルダー 1">
              <a:extLst>
                <a:ext uri="{FF2B5EF4-FFF2-40B4-BE49-F238E27FC236}">
                  <a16:creationId xmlns:a16="http://schemas.microsoft.com/office/drawing/2014/main" id="{B890DDA1-1058-4DC9-B0FA-C1C06D939251}"/>
                </a:ext>
              </a:extLst>
            </p:cNvPr>
            <p:cNvSpPr txBox="1">
              <a:spLocks/>
            </p:cNvSpPr>
            <p:nvPr/>
          </p:nvSpPr>
          <p:spPr>
            <a:xfrm>
              <a:off x="634971" y="5426239"/>
              <a:ext cx="10775571" cy="1125417"/>
            </a:xfrm>
            <a:prstGeom prst="rect">
              <a:avLst/>
            </a:prstGeom>
          </p:spPr>
          <p:txBody>
            <a:bodyPr vert="horz" lIns="91440" tIns="45720" rIns="91440" bIns="45720" numCol="2" spcCol="360000" rtlCol="0">
              <a:noAutofit/>
            </a:bodyPr>
            <a:lstStyle>
              <a:lvl1pPr marL="0" marR="0" indent="0" algn="l" defTabSz="914400" rtl="0" eaLnBrk="1" fontAlgn="auto" latinLnBrk="0" hangingPunct="1">
                <a:lnSpc>
                  <a:spcPct val="100000"/>
                </a:lnSpc>
                <a:spcBef>
                  <a:spcPct val="20000"/>
                </a:spcBef>
                <a:spcAft>
                  <a:spcPts val="0"/>
                </a:spcAft>
                <a:buClrTx/>
                <a:buSzTx/>
                <a:buFontTx/>
                <a:buNone/>
                <a:tabLst/>
                <a:defRPr kumimoji="1" sz="10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spcBef>
                  <a:spcPct val="20000"/>
                </a:spcBef>
                <a:buFontTx/>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Tx/>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Tx/>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Tx/>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上記料金はネット金額（朝日新聞社にお支払いいただく金額）です。</a:t>
              </a:r>
              <a:endParaRPr lang="en-US" altLang="ja-JP" sz="900" dirty="0">
                <a:latin typeface="游ゴシック" panose="020B0400000000000000" pitchFamily="50" charset="-128"/>
                <a:ea typeface="游ゴシック" panose="020B0400000000000000" pitchFamily="50" charset="-128"/>
              </a:endParaRP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スポンサードコンテンツの記事量や写真点数、また出演者などにより料金は変わります。</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お問い合わせください。</a:t>
              </a:r>
              <a:endParaRPr lang="en-US" altLang="ja-JP" sz="900" dirty="0">
                <a:latin typeface="游ゴシック" panose="020B0400000000000000" pitchFamily="50" charset="-128"/>
                <a:ea typeface="游ゴシック" panose="020B0400000000000000" pitchFamily="50" charset="-128"/>
              </a:endParaRP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スポンサードコンテンツの内容によっては二次利用いただけない場合があります。</a:t>
              </a:r>
              <a:endParaRPr lang="en-US" altLang="ja-JP" sz="900" dirty="0">
                <a:latin typeface="游ゴシック" panose="020B0400000000000000" pitchFamily="50" charset="-128"/>
                <a:ea typeface="游ゴシック" panose="020B0400000000000000" pitchFamily="50" charset="-128"/>
              </a:endParaRP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編集記事</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カテゴリースポンサード内も含む</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の二次利用は</a:t>
              </a:r>
              <a:r>
                <a:rPr lang="en-US" altLang="ja-JP" sz="900" dirty="0">
                  <a:latin typeface="游ゴシック" panose="020B0400000000000000" pitchFamily="50" charset="-128"/>
                  <a:ea typeface="游ゴシック" panose="020B0400000000000000" pitchFamily="50" charset="-128"/>
                  <a:hlinkClick r:id="rId3"/>
                </a:rPr>
                <a:t>https://www.asahi.com/shimbun/chizai/</a:t>
              </a:r>
              <a:r>
                <a:rPr lang="ja-JP" altLang="en-US" sz="900" dirty="0">
                  <a:latin typeface="游ゴシック" panose="020B0400000000000000" pitchFamily="50" charset="-128"/>
                  <a:ea typeface="游ゴシック" panose="020B0400000000000000" pitchFamily="50" charset="-128"/>
                </a:rPr>
                <a:t>をご確認の上、お問い合わせください。</a:t>
              </a:r>
              <a:endParaRPr lang="en-US" altLang="ja-JP" sz="900" dirty="0">
                <a:latin typeface="游ゴシック" panose="020B0400000000000000" pitchFamily="50" charset="-128"/>
                <a:ea typeface="游ゴシック" panose="020B0400000000000000" pitchFamily="50" charset="-128"/>
              </a:endParaRP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オフラインには屋外のサイネージや販売店、イベントブースなどを含みます。</a:t>
              </a:r>
              <a:br>
                <a:rPr lang="en-US" altLang="ja-JP" sz="900" dirty="0">
                  <a:latin typeface="游ゴシック" panose="020B0400000000000000" pitchFamily="50" charset="-128"/>
                  <a:ea typeface="游ゴシック" panose="020B0400000000000000" pitchFamily="50" charset="-128"/>
                </a:rPr>
              </a:br>
              <a:r>
                <a:rPr lang="en-US" altLang="ja-JP" sz="900" dirty="0">
                  <a:latin typeface="游ゴシック" panose="020B0400000000000000" pitchFamily="50" charset="-128"/>
                  <a:ea typeface="游ゴシック" panose="020B0400000000000000" pitchFamily="50" charset="-128"/>
                </a:rPr>
                <a:t>100</a:t>
              </a:r>
              <a:r>
                <a:rPr lang="ja-JP" altLang="en-US" sz="900" dirty="0">
                  <a:latin typeface="游ゴシック" panose="020B0400000000000000" pitchFamily="50" charset="-128"/>
                  <a:ea typeface="游ゴシック" panose="020B0400000000000000" pitchFamily="50" charset="-128"/>
                </a:rPr>
                <a:t>か所を超える場合は別途ご相談ください。</a:t>
              </a:r>
              <a:endParaRPr lang="en-US" altLang="ja-JP" sz="900" dirty="0">
                <a:latin typeface="游ゴシック" panose="020B0400000000000000" pitchFamily="50" charset="-128"/>
                <a:ea typeface="游ゴシック" panose="020B0400000000000000" pitchFamily="50" charset="-128"/>
              </a:endParaRP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映像メディアには</a:t>
              </a:r>
              <a:r>
                <a:rPr lang="en-US" altLang="ja-JP" sz="900" dirty="0">
                  <a:latin typeface="游ゴシック" panose="020B0400000000000000" pitchFamily="50" charset="-128"/>
                  <a:ea typeface="游ゴシック" panose="020B0400000000000000" pitchFamily="50" charset="-128"/>
                </a:rPr>
                <a:t>You tube</a:t>
              </a:r>
              <a:r>
                <a:rPr lang="ja-JP" altLang="en-US" sz="900" dirty="0">
                  <a:latin typeface="游ゴシック" panose="020B0400000000000000" pitchFamily="50" charset="-128"/>
                  <a:ea typeface="游ゴシック" panose="020B0400000000000000" pitchFamily="50" charset="-128"/>
                </a:rPr>
                <a:t>やニコニコ動画などの動画共有サービス、</a:t>
              </a:r>
              <a:r>
                <a:rPr lang="en-US" altLang="ja-JP" sz="900" dirty="0" err="1">
                  <a:latin typeface="游ゴシック" panose="020B0400000000000000" pitchFamily="50" charset="-128"/>
                  <a:ea typeface="游ゴシック" panose="020B0400000000000000" pitchFamily="50" charset="-128"/>
                </a:rPr>
                <a:t>AbemaTV</a:t>
              </a:r>
              <a:r>
                <a:rPr lang="ja-JP" altLang="en-US" sz="900" dirty="0">
                  <a:latin typeface="游ゴシック" panose="020B0400000000000000" pitchFamily="50" charset="-128"/>
                  <a:ea typeface="游ゴシック" panose="020B0400000000000000" pitchFamily="50" charset="-128"/>
                </a:rPr>
                <a:t>などの</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インターネットテレビ局を含みます。</a:t>
              </a:r>
              <a:endParaRPr lang="en-US" altLang="ja-JP" sz="900" dirty="0">
                <a:latin typeface="游ゴシック" panose="020B0400000000000000" pitchFamily="50" charset="-128"/>
                <a:ea typeface="游ゴシック" panose="020B0400000000000000" pitchFamily="50" charset="-128"/>
              </a:endParaRPr>
            </a:p>
          </p:txBody>
        </p:sp>
        <p:sp>
          <p:nvSpPr>
            <p:cNvPr id="135" name="テキスト ボックス 134">
              <a:extLst>
                <a:ext uri="{FF2B5EF4-FFF2-40B4-BE49-F238E27FC236}">
                  <a16:creationId xmlns:a16="http://schemas.microsoft.com/office/drawing/2014/main" id="{C49A6A24-42C2-4690-8D80-597589E93AE3}"/>
                </a:ext>
              </a:extLst>
            </p:cNvPr>
            <p:cNvSpPr txBox="1"/>
            <p:nvPr/>
          </p:nvSpPr>
          <p:spPr>
            <a:xfrm>
              <a:off x="573456" y="5170659"/>
              <a:ext cx="889987" cy="261610"/>
            </a:xfrm>
            <a:prstGeom prst="rect">
              <a:avLst/>
            </a:prstGeom>
            <a:noFill/>
          </p:spPr>
          <p:txBody>
            <a:bodyPr wrap="none" rtlCol="0">
              <a:spAutoFit/>
            </a:bodyPr>
            <a:lstStyle/>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備　考</a:t>
              </a:r>
              <a:r>
                <a:rPr kumimoji="1" lang="en-US" altLang="ja-JP" sz="1050" b="1" dirty="0">
                  <a:latin typeface="游ゴシック" panose="020B0400000000000000" pitchFamily="50" charset="-128"/>
                  <a:ea typeface="游ゴシック" panose="020B0400000000000000" pitchFamily="50" charset="-128"/>
                </a:rPr>
                <a:t>】</a:t>
              </a:r>
            </a:p>
          </p:txBody>
        </p:sp>
      </p:grpSp>
      <p:pic>
        <p:nvPicPr>
          <p:cNvPr id="136" name="グラフィックス 135">
            <a:extLst>
              <a:ext uri="{FF2B5EF4-FFF2-40B4-BE49-F238E27FC236}">
                <a16:creationId xmlns:a16="http://schemas.microsoft.com/office/drawing/2014/main" id="{276921CA-0B98-40E6-B2EF-9F097A76EC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8134" y="1603065"/>
            <a:ext cx="502408" cy="455173"/>
          </a:xfrm>
          <a:prstGeom prst="rect">
            <a:avLst/>
          </a:prstGeom>
        </p:spPr>
      </p:pic>
      <p:pic>
        <p:nvPicPr>
          <p:cNvPr id="137" name="グラフィックス 136">
            <a:extLst>
              <a:ext uri="{FF2B5EF4-FFF2-40B4-BE49-F238E27FC236}">
                <a16:creationId xmlns:a16="http://schemas.microsoft.com/office/drawing/2014/main" id="{A91C8904-807D-4210-A790-9A90EC318A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9105" y="1677389"/>
            <a:ext cx="545349" cy="360703"/>
          </a:xfrm>
          <a:prstGeom prst="rect">
            <a:avLst/>
          </a:prstGeom>
        </p:spPr>
      </p:pic>
      <p:pic>
        <p:nvPicPr>
          <p:cNvPr id="138" name="グラフィックス 137">
            <a:extLst>
              <a:ext uri="{FF2B5EF4-FFF2-40B4-BE49-F238E27FC236}">
                <a16:creationId xmlns:a16="http://schemas.microsoft.com/office/drawing/2014/main" id="{54A0BCC4-23F9-486A-BD72-73A570DB72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97921" y="1588568"/>
            <a:ext cx="451873" cy="451873"/>
          </a:xfrm>
          <a:prstGeom prst="rect">
            <a:avLst/>
          </a:prstGeom>
        </p:spPr>
      </p:pic>
      <p:pic>
        <p:nvPicPr>
          <p:cNvPr id="139" name="グラフィックス 138">
            <a:extLst>
              <a:ext uri="{FF2B5EF4-FFF2-40B4-BE49-F238E27FC236}">
                <a16:creationId xmlns:a16="http://schemas.microsoft.com/office/drawing/2014/main" id="{6BBCE6DF-A52C-4180-A887-C8DEC32B5C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29609" y="1622360"/>
            <a:ext cx="459871" cy="435878"/>
          </a:xfrm>
          <a:prstGeom prst="rect">
            <a:avLst/>
          </a:prstGeom>
        </p:spPr>
      </p:pic>
      <p:pic>
        <p:nvPicPr>
          <p:cNvPr id="68" name="図 67" descr="icon_156171_256.psd">
            <a:extLst>
              <a:ext uri="{FF2B5EF4-FFF2-40B4-BE49-F238E27FC236}">
                <a16:creationId xmlns:a16="http://schemas.microsoft.com/office/drawing/2014/main" id="{2A125873-8F90-4A42-A533-81A930CB899B}"/>
              </a:ext>
            </a:extLst>
          </p:cNvPr>
          <p:cNvPicPr>
            <a:picLocks noChangeAspect="1"/>
          </p:cNvPicPr>
          <p:nvPr/>
        </p:nvPicPr>
        <p:blipFill>
          <a:blip r:embed="rId1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6379" y="3788271"/>
            <a:ext cx="203200" cy="203200"/>
          </a:xfrm>
          <a:prstGeom prst="rect">
            <a:avLst/>
          </a:prstGeom>
        </p:spPr>
      </p:pic>
      <p:pic>
        <p:nvPicPr>
          <p:cNvPr id="69" name="図 68" descr="icon_001881_256.psd">
            <a:extLst>
              <a:ext uri="{FF2B5EF4-FFF2-40B4-BE49-F238E27FC236}">
                <a16:creationId xmlns:a16="http://schemas.microsoft.com/office/drawing/2014/main" id="{66532B78-2A6D-2048-8AF8-2B54E08A4A4B}"/>
              </a:ext>
            </a:extLst>
          </p:cNvPr>
          <p:cNvPicPr>
            <a:picLocks noChangeAspect="1"/>
          </p:cNvPicPr>
          <p:nvPr/>
        </p:nvPicPr>
        <p:blipFill>
          <a:blip r:embed="rId1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9905" y="3191013"/>
            <a:ext cx="203200" cy="203200"/>
          </a:xfrm>
          <a:prstGeom prst="rect">
            <a:avLst/>
          </a:prstGeom>
        </p:spPr>
      </p:pic>
      <p:sp>
        <p:nvSpPr>
          <p:cNvPr id="3" name="角丸四角形 2">
            <a:extLst>
              <a:ext uri="{FF2B5EF4-FFF2-40B4-BE49-F238E27FC236}">
                <a16:creationId xmlns:a16="http://schemas.microsoft.com/office/drawing/2014/main" id="{89FC7CFD-EC23-1B4E-95EB-29F83C9842FC}"/>
              </a:ext>
            </a:extLst>
          </p:cNvPr>
          <p:cNvSpPr/>
          <p:nvPr/>
        </p:nvSpPr>
        <p:spPr>
          <a:xfrm>
            <a:off x="818330" y="4372137"/>
            <a:ext cx="191277" cy="185300"/>
          </a:xfrm>
          <a:prstGeom prst="roundRect">
            <a:avLst/>
          </a:prstGeom>
          <a:solidFill>
            <a:srgbClr val="D3D3D3"/>
          </a:solidFill>
          <a:ln>
            <a:solidFill>
              <a:srgbClr val="737373"/>
            </a:solidFill>
          </a:ln>
        </p:spPr>
        <p:txBody>
          <a:bodyPr wrap="square" lIns="0" tIns="0" rIns="0" bIns="0" rtlCol="0" anchor="ctr"/>
          <a:lstStyle/>
          <a:p>
            <a:pPr algn="ctr"/>
            <a:endParaRPr kumimoji="1" lang="ja-JP" altLang="en-US"/>
          </a:p>
        </p:txBody>
      </p:sp>
      <p:sp>
        <p:nvSpPr>
          <p:cNvPr id="4" name="三角形 3">
            <a:extLst>
              <a:ext uri="{FF2B5EF4-FFF2-40B4-BE49-F238E27FC236}">
                <a16:creationId xmlns:a16="http://schemas.microsoft.com/office/drawing/2014/main" id="{C4770510-8B1F-E44B-B839-AF095B55087A}"/>
              </a:ext>
            </a:extLst>
          </p:cNvPr>
          <p:cNvSpPr/>
          <p:nvPr/>
        </p:nvSpPr>
        <p:spPr>
          <a:xfrm rot="5400000">
            <a:off x="879002" y="4408575"/>
            <a:ext cx="98960" cy="112424"/>
          </a:xfrm>
          <a:prstGeom prst="triangle">
            <a:avLst/>
          </a:prstGeom>
          <a:solidFill>
            <a:srgbClr val="737373"/>
          </a:solidFill>
        </p:spPr>
        <p:txBody>
          <a:bodyPr wrap="square" lIns="0" tIns="0" rIns="0" bIns="0" rtlCol="0" anchor="ctr"/>
          <a:lstStyle/>
          <a:p>
            <a:pPr algn="ctr"/>
            <a:endParaRPr kumimoji="1" lang="ja-JP" altLang="en-US"/>
          </a:p>
        </p:txBody>
      </p:sp>
      <p:pic>
        <p:nvPicPr>
          <p:cNvPr id="72" name="図 71" descr="icon_156171_256.psd">
            <a:extLst>
              <a:ext uri="{FF2B5EF4-FFF2-40B4-BE49-F238E27FC236}">
                <a16:creationId xmlns:a16="http://schemas.microsoft.com/office/drawing/2014/main" id="{C40B59A4-BF6E-F146-8B57-D0E965775DDD}"/>
              </a:ext>
            </a:extLst>
          </p:cNvPr>
          <p:cNvPicPr>
            <a:picLocks noChangeAspect="1"/>
          </p:cNvPicPr>
          <p:nvPr/>
        </p:nvPicPr>
        <p:blipFill>
          <a:blip r:embed="rId1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411636" y="3788271"/>
            <a:ext cx="203200" cy="203200"/>
          </a:xfrm>
          <a:prstGeom prst="rect">
            <a:avLst/>
          </a:prstGeom>
        </p:spPr>
      </p:pic>
      <p:pic>
        <p:nvPicPr>
          <p:cNvPr id="73" name="図 72" descr="icon_001881_256.psd">
            <a:extLst>
              <a:ext uri="{FF2B5EF4-FFF2-40B4-BE49-F238E27FC236}">
                <a16:creationId xmlns:a16="http://schemas.microsoft.com/office/drawing/2014/main" id="{C0206084-DDA5-5048-A3CA-644FC002C194}"/>
              </a:ext>
            </a:extLst>
          </p:cNvPr>
          <p:cNvPicPr>
            <a:picLocks noChangeAspect="1"/>
          </p:cNvPicPr>
          <p:nvPr/>
        </p:nvPicPr>
        <p:blipFill>
          <a:blip r:embed="rId1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405162" y="3191013"/>
            <a:ext cx="203200" cy="203200"/>
          </a:xfrm>
          <a:prstGeom prst="rect">
            <a:avLst/>
          </a:prstGeom>
        </p:spPr>
      </p:pic>
      <p:sp>
        <p:nvSpPr>
          <p:cNvPr id="76" name="角丸四角形 75">
            <a:extLst>
              <a:ext uri="{FF2B5EF4-FFF2-40B4-BE49-F238E27FC236}">
                <a16:creationId xmlns:a16="http://schemas.microsoft.com/office/drawing/2014/main" id="{7344CD85-354F-C947-B8E7-8B0ADCE508A5}"/>
              </a:ext>
            </a:extLst>
          </p:cNvPr>
          <p:cNvSpPr/>
          <p:nvPr/>
        </p:nvSpPr>
        <p:spPr>
          <a:xfrm>
            <a:off x="6413587" y="4372137"/>
            <a:ext cx="191277" cy="185300"/>
          </a:xfrm>
          <a:prstGeom prst="roundRect">
            <a:avLst/>
          </a:prstGeom>
          <a:solidFill>
            <a:srgbClr val="D3D3D3"/>
          </a:solidFill>
          <a:ln>
            <a:solidFill>
              <a:srgbClr val="737373"/>
            </a:solidFill>
          </a:ln>
        </p:spPr>
        <p:txBody>
          <a:bodyPr wrap="square" lIns="0" tIns="0" rIns="0" bIns="0" rtlCol="0" anchor="ctr"/>
          <a:lstStyle/>
          <a:p>
            <a:pPr algn="ctr"/>
            <a:endParaRPr kumimoji="1" lang="ja-JP" altLang="en-US"/>
          </a:p>
        </p:txBody>
      </p:sp>
      <p:sp>
        <p:nvSpPr>
          <p:cNvPr id="77" name="三角形 76">
            <a:extLst>
              <a:ext uri="{FF2B5EF4-FFF2-40B4-BE49-F238E27FC236}">
                <a16:creationId xmlns:a16="http://schemas.microsoft.com/office/drawing/2014/main" id="{7BF1682B-21EE-F94F-AE41-DE7B045CD56C}"/>
              </a:ext>
            </a:extLst>
          </p:cNvPr>
          <p:cNvSpPr/>
          <p:nvPr/>
        </p:nvSpPr>
        <p:spPr>
          <a:xfrm rot="5400000">
            <a:off x="6474259" y="4408575"/>
            <a:ext cx="98960" cy="112424"/>
          </a:xfrm>
          <a:prstGeom prst="triangle">
            <a:avLst/>
          </a:prstGeom>
          <a:solidFill>
            <a:srgbClr val="737373"/>
          </a:solidFill>
        </p:spPr>
        <p:txBody>
          <a:bodyPr wrap="square" lIns="0" tIns="0" rIns="0" bIns="0" rtlCol="0" anchor="ctr"/>
          <a:lstStyle/>
          <a:p>
            <a:pPr algn="ctr"/>
            <a:endParaRPr kumimoji="1" lang="ja-JP" altLang="en-US"/>
          </a:p>
        </p:txBody>
      </p:sp>
    </p:spTree>
    <p:extLst>
      <p:ext uri="{BB962C8B-B14F-4D97-AF65-F5344CB8AC3E}">
        <p14:creationId xmlns:p14="http://schemas.microsoft.com/office/powerpoint/2010/main" val="2658589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0EDAE95-B997-BE4A-948C-AECD8432088F}"/>
              </a:ext>
            </a:extLst>
          </p:cNvPr>
          <p:cNvSpPr>
            <a:spLocks noGrp="1"/>
          </p:cNvSpPr>
          <p:nvPr>
            <p:ph type="title"/>
          </p:nvPr>
        </p:nvSpPr>
        <p:spPr/>
        <p:txBody>
          <a:bodyPr/>
          <a:lstStyle/>
          <a:p>
            <a:r>
              <a:rPr lang="ja-JP" altLang="en-US" sz="1600" dirty="0"/>
              <a:t>スポンサードコンテンツ＜オプション </a:t>
            </a:r>
            <a:r>
              <a:rPr lang="en-US" altLang="ja-JP" sz="1600" dirty="0"/>
              <a:t>| </a:t>
            </a:r>
            <a:r>
              <a:rPr lang="ja-JP" altLang="en-US" sz="1600" dirty="0"/>
              <a:t>ブースト</a:t>
            </a:r>
            <a:br>
              <a:rPr lang="en-US" altLang="ja-JP" dirty="0"/>
            </a:br>
            <a:r>
              <a:rPr lang="ja-JP" altLang="en-US" dirty="0"/>
              <a:t>ブースト</a:t>
            </a:r>
          </a:p>
        </p:txBody>
      </p:sp>
      <p:sp>
        <p:nvSpPr>
          <p:cNvPr id="74" name="object 5">
            <a:extLst>
              <a:ext uri="{FF2B5EF4-FFF2-40B4-BE49-F238E27FC236}">
                <a16:creationId xmlns:a16="http://schemas.microsoft.com/office/drawing/2014/main" id="{2226AE21-A5AA-B542-8C0C-21593EFBD7E6}"/>
              </a:ext>
            </a:extLst>
          </p:cNvPr>
          <p:cNvSpPr txBox="1"/>
          <p:nvPr/>
        </p:nvSpPr>
        <p:spPr>
          <a:xfrm>
            <a:off x="1715324" y="838522"/>
            <a:ext cx="9779990" cy="41498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ja-JP" altLang="en-US" sz="1200" b="1" spc="15" dirty="0">
                <a:latin typeface="+mn-ea"/>
                <a:cs typeface="游ゴシック体 ボールド"/>
              </a:rPr>
              <a:t>スポンサードコンテンツでは「ブースト（外部からの誘導）」を行えます。より多くのユーザにリーチしたい、</a:t>
            </a:r>
            <a:br>
              <a:rPr lang="ja-JP" altLang="en-US" sz="1200" b="1" spc="15" dirty="0">
                <a:latin typeface="+mn-ea"/>
                <a:cs typeface="游ゴシック体 ボールド"/>
              </a:rPr>
            </a:br>
            <a:r>
              <a:rPr lang="ja-JP" altLang="en-US" sz="1200" b="1" spc="15" dirty="0">
                <a:latin typeface="+mn-ea"/>
                <a:cs typeface="游ゴシック体 ボールド"/>
              </a:rPr>
              <a:t>年齢・性別や興味関心などでターゲティングをしたい、</a:t>
            </a:r>
            <a:r>
              <a:rPr lang="en-US" altLang="ja-JP" sz="1200" b="1" spc="15" dirty="0">
                <a:latin typeface="+mn-ea"/>
                <a:cs typeface="游ゴシック体 ボールド"/>
              </a:rPr>
              <a:t>SNS</a:t>
            </a:r>
            <a:r>
              <a:rPr lang="ja-JP" altLang="en-US" sz="1200" b="1" spc="15" dirty="0">
                <a:latin typeface="+mn-ea"/>
                <a:cs typeface="游ゴシック体 ボールド"/>
              </a:rPr>
              <a:t>で拡散を狙いたいなど、用途に応じてプランをお選びいただけます。</a:t>
            </a:r>
          </a:p>
        </p:txBody>
      </p:sp>
      <p:sp>
        <p:nvSpPr>
          <p:cNvPr id="2" name="スライド番号プレースホルダー 1">
            <a:extLst>
              <a:ext uri="{FF2B5EF4-FFF2-40B4-BE49-F238E27FC236}">
                <a16:creationId xmlns:a16="http://schemas.microsoft.com/office/drawing/2014/main" id="{FBA6BF68-F5A5-AF47-937A-EFB02739A3B4}"/>
              </a:ext>
            </a:extLst>
          </p:cNvPr>
          <p:cNvSpPr>
            <a:spLocks noGrp="1"/>
          </p:cNvSpPr>
          <p:nvPr>
            <p:ph type="sldNum" sz="quarter" idx="7"/>
          </p:nvPr>
        </p:nvSpPr>
        <p:spPr/>
        <p:txBody>
          <a:bodyPr/>
          <a:lstStyle/>
          <a:p>
            <a:fld id="{B6F15528-21DE-4FAA-801E-634DDDAF4B2B}" type="slidenum">
              <a:rPr lang="en-US" altLang="ja-JP" smtClean="0"/>
              <a:pPr/>
              <a:t>25</a:t>
            </a:fld>
            <a:endParaRPr lang="en-US" altLang="ja-JP" dirty="0"/>
          </a:p>
        </p:txBody>
      </p:sp>
      <p:grpSp>
        <p:nvGrpSpPr>
          <p:cNvPr id="64" name="グループ化 63">
            <a:extLst>
              <a:ext uri="{FF2B5EF4-FFF2-40B4-BE49-F238E27FC236}">
                <a16:creationId xmlns:a16="http://schemas.microsoft.com/office/drawing/2014/main" id="{2158B24D-7C2F-4E43-B0D8-1F0D1E2E51A8}"/>
              </a:ext>
            </a:extLst>
          </p:cNvPr>
          <p:cNvGrpSpPr/>
          <p:nvPr/>
        </p:nvGrpSpPr>
        <p:grpSpPr>
          <a:xfrm>
            <a:off x="565438" y="5683239"/>
            <a:ext cx="11362541" cy="700480"/>
            <a:chOff x="573456" y="5170659"/>
            <a:chExt cx="11362541" cy="700480"/>
          </a:xfrm>
        </p:grpSpPr>
        <p:sp>
          <p:nvSpPr>
            <p:cNvPr id="65" name="テキスト プレースホルダー 1">
              <a:extLst>
                <a:ext uri="{FF2B5EF4-FFF2-40B4-BE49-F238E27FC236}">
                  <a16:creationId xmlns:a16="http://schemas.microsoft.com/office/drawing/2014/main" id="{3BBDF5AC-DEC9-4E28-9852-C34087C0B9BF}"/>
                </a:ext>
              </a:extLst>
            </p:cNvPr>
            <p:cNvSpPr txBox="1">
              <a:spLocks/>
            </p:cNvSpPr>
            <p:nvPr/>
          </p:nvSpPr>
          <p:spPr>
            <a:xfrm>
              <a:off x="671067" y="5426240"/>
              <a:ext cx="5808855" cy="392818"/>
            </a:xfrm>
            <a:prstGeom prst="rect">
              <a:avLst/>
            </a:prstGeom>
          </p:spPr>
          <p:txBody>
            <a:bodyPr vert="horz" lIns="91440" tIns="45720" rIns="91440" bIns="45720" numCol="1" spcCol="360000" rtlCol="0">
              <a:noAutofit/>
            </a:bodyPr>
            <a:lstStyle>
              <a:lvl1pPr marL="0" marR="0" indent="0" algn="l" defTabSz="914400" rtl="0" eaLnBrk="1" fontAlgn="auto" latinLnBrk="0" hangingPunct="1">
                <a:lnSpc>
                  <a:spcPct val="100000"/>
                </a:lnSpc>
                <a:spcBef>
                  <a:spcPct val="20000"/>
                </a:spcBef>
                <a:spcAft>
                  <a:spcPts val="0"/>
                </a:spcAft>
                <a:buClrTx/>
                <a:buSzTx/>
                <a:buFontTx/>
                <a:buNone/>
                <a:tabLst/>
                <a:defRPr kumimoji="1" sz="10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spcBef>
                  <a:spcPct val="20000"/>
                </a:spcBef>
                <a:buFontTx/>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Tx/>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Tx/>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Tx/>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上記料金はネット金額（朝日新聞社にお支払いいただく金額）です。</a:t>
              </a: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ブーストの運用は弊社にて行います。広告会社様にて運用いただくことはできません。</a:t>
              </a:r>
            </a:p>
          </p:txBody>
        </p:sp>
        <p:sp>
          <p:nvSpPr>
            <p:cNvPr id="66" name="テキスト ボックス 65">
              <a:extLst>
                <a:ext uri="{FF2B5EF4-FFF2-40B4-BE49-F238E27FC236}">
                  <a16:creationId xmlns:a16="http://schemas.microsoft.com/office/drawing/2014/main" id="{E9BC467C-6CD1-4EE3-8E7A-FC21B3362EA5}"/>
                </a:ext>
              </a:extLst>
            </p:cNvPr>
            <p:cNvSpPr txBox="1"/>
            <p:nvPr/>
          </p:nvSpPr>
          <p:spPr>
            <a:xfrm>
              <a:off x="573456" y="5170659"/>
              <a:ext cx="889987" cy="261610"/>
            </a:xfrm>
            <a:prstGeom prst="rect">
              <a:avLst/>
            </a:prstGeom>
            <a:noFill/>
          </p:spPr>
          <p:txBody>
            <a:bodyPr wrap="none" rtlCol="0">
              <a:spAutoFit/>
            </a:bodyPr>
            <a:lstStyle/>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備　考</a:t>
              </a:r>
              <a:r>
                <a:rPr kumimoji="1" lang="en-US" altLang="ja-JP" sz="1050" b="1" dirty="0">
                  <a:latin typeface="游ゴシック" panose="020B0400000000000000" pitchFamily="50" charset="-128"/>
                  <a:ea typeface="游ゴシック" panose="020B0400000000000000" pitchFamily="50" charset="-128"/>
                </a:rPr>
                <a:t>】</a:t>
              </a:r>
            </a:p>
          </p:txBody>
        </p:sp>
        <p:sp>
          <p:nvSpPr>
            <p:cNvPr id="67" name="テキスト プレースホルダー 1">
              <a:extLst>
                <a:ext uri="{FF2B5EF4-FFF2-40B4-BE49-F238E27FC236}">
                  <a16:creationId xmlns:a16="http://schemas.microsoft.com/office/drawing/2014/main" id="{27C31B6D-EF74-4611-8EFA-9A810B542AAE}"/>
                </a:ext>
              </a:extLst>
            </p:cNvPr>
            <p:cNvSpPr txBox="1">
              <a:spLocks/>
            </p:cNvSpPr>
            <p:nvPr/>
          </p:nvSpPr>
          <p:spPr>
            <a:xfrm>
              <a:off x="6127142" y="5426240"/>
              <a:ext cx="5808855" cy="444899"/>
            </a:xfrm>
            <a:prstGeom prst="rect">
              <a:avLst/>
            </a:prstGeom>
          </p:spPr>
          <p:txBody>
            <a:bodyPr vert="horz" lIns="91440" tIns="45720" rIns="91440" bIns="45720" numCol="1" spcCol="360000" rtlCol="0">
              <a:noAutofit/>
            </a:bodyPr>
            <a:lstStyle>
              <a:lvl1pPr marL="0" marR="0" indent="0" algn="l" defTabSz="914400" rtl="0" eaLnBrk="1" fontAlgn="auto" latinLnBrk="0" hangingPunct="1">
                <a:lnSpc>
                  <a:spcPct val="100000"/>
                </a:lnSpc>
                <a:spcBef>
                  <a:spcPct val="20000"/>
                </a:spcBef>
                <a:spcAft>
                  <a:spcPts val="0"/>
                </a:spcAft>
                <a:buClrTx/>
                <a:buSzTx/>
                <a:buFontTx/>
                <a:buNone/>
                <a:tabLst/>
                <a:defRPr kumimoji="1" sz="10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spcBef>
                  <a:spcPct val="20000"/>
                </a:spcBef>
                <a:buFontTx/>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Tx/>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Tx/>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Tx/>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誘導数は配信条件により異なります。希望する配信対象やご予算についてお知らせください。</a:t>
              </a: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誘導枠によって配信レポート等をお出しできないものがございます。詳細はお問い合わせください。</a:t>
              </a:r>
            </a:p>
          </p:txBody>
        </p:sp>
      </p:grpSp>
      <p:sp>
        <p:nvSpPr>
          <p:cNvPr id="69" name="四角形: 角を丸くする 68">
            <a:extLst>
              <a:ext uri="{FF2B5EF4-FFF2-40B4-BE49-F238E27FC236}">
                <a16:creationId xmlns:a16="http://schemas.microsoft.com/office/drawing/2014/main" id="{692A6F6D-7642-48FD-BA44-8AB01147C54A}"/>
              </a:ext>
            </a:extLst>
          </p:cNvPr>
          <p:cNvSpPr/>
          <p:nvPr/>
        </p:nvSpPr>
        <p:spPr>
          <a:xfrm>
            <a:off x="750267" y="2003240"/>
            <a:ext cx="2494730" cy="1824610"/>
          </a:xfrm>
          <a:prstGeom prst="roundRect">
            <a:avLst>
              <a:gd name="adj" fmla="val 2759"/>
            </a:avLst>
          </a:prstGeom>
          <a:solidFill>
            <a:schemeClr val="accent4">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年</a:t>
            </a:r>
            <a:r>
              <a:rPr kumimoji="1" lang="ja-JP" altLang="en-US" b="1" i="0" u="none" strike="noStrike" kern="1200" cap="none" spc="-15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齢・</a:t>
            </a:r>
            <a:r>
              <a:rPr kumimoji="1" lang="ja-JP" altLang="en-US"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性別</a:t>
            </a:r>
            <a:r>
              <a:rPr kumimoji="1" lang="ja-JP" altLang="en-US" sz="1400"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や</a:t>
            </a:r>
            <a:endParaRPr kumimoji="1" lang="en-US" altLang="ja-JP" sz="1400"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興味関心</a:t>
            </a: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など</a:t>
            </a:r>
            <a:endPar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1" lang="ja-JP" altLang="en-US" sz="1400" b="1" i="0" u="none" strike="noStrike" kern="1200" cap="none"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でのターゲティング</a:t>
            </a:r>
            <a:endParaRPr kumimoji="1" lang="en-US" altLang="ja-JP" sz="1400" b="1" i="0" u="none" strike="noStrike" kern="1200" cap="none"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p>
            <a:pPr algn="ctr">
              <a:lnSpc>
                <a:spcPct val="110000"/>
              </a:lnSpc>
            </a:pP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シェア</a:t>
            </a:r>
            <a:r>
              <a:rPr lang="ja-JP" altLang="en-US" sz="1400" b="1" dirty="0">
                <a:solidFill>
                  <a:schemeClr val="tx1"/>
                </a:solidFill>
                <a:latin typeface="游ゴシック" panose="020B0400000000000000" pitchFamily="50" charset="-128"/>
                <a:ea typeface="游ゴシック" panose="020B0400000000000000" pitchFamily="50" charset="-128"/>
              </a:rPr>
              <a:t>などによる</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lnSpc>
                <a:spcPct val="110000"/>
              </a:lnSpc>
            </a:pPr>
            <a:r>
              <a:rPr lang="ja-JP" altLang="en-US" b="1" dirty="0">
                <a:solidFill>
                  <a:srgbClr val="00C0FF">
                    <a:lumMod val="75000"/>
                  </a:srgbClr>
                </a:solidFill>
                <a:latin typeface="游ゴシック" panose="020B0400000000000000" pitchFamily="50" charset="-128"/>
                <a:ea typeface="游ゴシック" panose="020B0400000000000000" pitchFamily="50" charset="-128"/>
              </a:rPr>
              <a:t>拡散</a:t>
            </a:r>
            <a:r>
              <a:rPr lang="ja-JP" altLang="en-US" sz="1400" b="1" dirty="0">
                <a:solidFill>
                  <a:schemeClr val="tx1"/>
                </a:solidFill>
                <a:latin typeface="游ゴシック" panose="020B0400000000000000" pitchFamily="50" charset="-128"/>
                <a:ea typeface="游ゴシック" panose="020B0400000000000000" pitchFamily="50" charset="-128"/>
              </a:rPr>
              <a:t>も狙いたい場合など</a:t>
            </a:r>
          </a:p>
        </p:txBody>
      </p:sp>
      <p:sp>
        <p:nvSpPr>
          <p:cNvPr id="70" name="四角形: 角を丸くする 69">
            <a:extLst>
              <a:ext uri="{FF2B5EF4-FFF2-40B4-BE49-F238E27FC236}">
                <a16:creationId xmlns:a16="http://schemas.microsoft.com/office/drawing/2014/main" id="{C70B5324-319C-48FC-AB6D-8C3358153735}"/>
              </a:ext>
            </a:extLst>
          </p:cNvPr>
          <p:cNvSpPr/>
          <p:nvPr/>
        </p:nvSpPr>
        <p:spPr>
          <a:xfrm>
            <a:off x="3451707" y="2003240"/>
            <a:ext cx="2494730" cy="1824610"/>
          </a:xfrm>
          <a:prstGeom prst="roundRect">
            <a:avLst>
              <a:gd name="adj" fmla="val 2400"/>
            </a:avLst>
          </a:prstGeom>
          <a:solidFill>
            <a:schemeClr val="accent4">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10000"/>
              </a:lnSpc>
            </a:pPr>
            <a:endParaRPr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1" lang="ja-JP" altLang="en-US" sz="1800" b="1" i="0" u="none" strike="noStrike" kern="1200" cap="none" spc="-15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cs typeface="+mn-cs"/>
              </a:rPr>
              <a:t>ニュース記事</a:t>
            </a:r>
            <a:r>
              <a:rPr lang="ja-JP" altLang="en-US" sz="1400" b="1" dirty="0">
                <a:solidFill>
                  <a:schemeClr val="tx1"/>
                </a:solidFill>
                <a:latin typeface="游ゴシック" panose="020B0400000000000000" pitchFamily="50" charset="-128"/>
                <a:ea typeface="游ゴシック" panose="020B0400000000000000" pitchFamily="50" charset="-128"/>
              </a:rPr>
              <a:t>からなど</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1" lang="ja-JP" altLang="en-US" sz="1800" b="1" i="0" u="none" strike="noStrike" kern="1200" cap="none" spc="-150" normalizeH="0" baseline="0" noProof="0" dirty="0">
                <a:ln>
                  <a:noFill/>
                </a:ln>
                <a:solidFill>
                  <a:srgbClr val="00C0FF">
                    <a:lumMod val="75000"/>
                  </a:srgbClr>
                </a:solidFill>
                <a:effectLst/>
                <a:uLnTx/>
                <a:uFillTx/>
                <a:latin typeface="游ゴシック" panose="020B0400000000000000" pitchFamily="50" charset="-128"/>
                <a:ea typeface="游ゴシック" panose="020B0400000000000000" pitchFamily="50" charset="-128"/>
                <a:cs typeface="+mn-cs"/>
              </a:rPr>
              <a:t>ネイティブな表現</a:t>
            </a:r>
            <a:r>
              <a:rPr lang="ja-JP" altLang="en-US" sz="1400" b="1" dirty="0">
                <a:solidFill>
                  <a:schemeClr val="tx1"/>
                </a:solidFill>
                <a:latin typeface="游ゴシック" panose="020B0400000000000000" pitchFamily="50" charset="-128"/>
                <a:ea typeface="游ゴシック" panose="020B0400000000000000" pitchFamily="50" charset="-128"/>
              </a:rPr>
              <a:t>で</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lnSpc>
                <a:spcPct val="110000"/>
              </a:lnSpc>
            </a:pPr>
            <a:r>
              <a:rPr lang="ja-JP" altLang="en-US" b="1" spc="-150" dirty="0">
                <a:solidFill>
                  <a:schemeClr val="accent1">
                    <a:lumMod val="75000"/>
                  </a:schemeClr>
                </a:solidFill>
                <a:latin typeface="游ゴシック" panose="020B0400000000000000" pitchFamily="50" charset="-128"/>
                <a:ea typeface="游ゴシック" panose="020B0400000000000000" pitchFamily="50" charset="-128"/>
              </a:rPr>
              <a:t>誘導</a:t>
            </a:r>
            <a:r>
              <a:rPr lang="ja-JP" altLang="en-US" sz="1400" b="1" dirty="0">
                <a:solidFill>
                  <a:schemeClr val="tx1"/>
                </a:solidFill>
                <a:latin typeface="游ゴシック" panose="020B0400000000000000" pitchFamily="50" charset="-128"/>
                <a:ea typeface="游ゴシック" panose="020B0400000000000000" pitchFamily="50" charset="-128"/>
              </a:rPr>
              <a:t>したい場合など</a:t>
            </a:r>
          </a:p>
        </p:txBody>
      </p:sp>
      <p:sp>
        <p:nvSpPr>
          <p:cNvPr id="71" name="四角形: 角を丸くする 70">
            <a:extLst>
              <a:ext uri="{FF2B5EF4-FFF2-40B4-BE49-F238E27FC236}">
                <a16:creationId xmlns:a16="http://schemas.microsoft.com/office/drawing/2014/main" id="{56769233-A3C2-4582-B944-3B1F0DA1A5AF}"/>
              </a:ext>
            </a:extLst>
          </p:cNvPr>
          <p:cNvSpPr/>
          <p:nvPr/>
        </p:nvSpPr>
        <p:spPr>
          <a:xfrm>
            <a:off x="6153147" y="2003240"/>
            <a:ext cx="2494730" cy="1824610"/>
          </a:xfrm>
          <a:prstGeom prst="roundRect">
            <a:avLst>
              <a:gd name="adj" fmla="val 2853"/>
            </a:avLst>
          </a:prstGeom>
          <a:solidFill>
            <a:schemeClr val="accent4">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10000"/>
              </a:lnSpc>
            </a:pP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中高生</a:t>
            </a:r>
            <a:r>
              <a:rPr lang="ja-JP" altLang="en-US" sz="1400" b="1" dirty="0">
                <a:solidFill>
                  <a:schemeClr val="tx1"/>
                </a:solidFill>
                <a:latin typeface="游ゴシック" panose="020B0400000000000000" pitchFamily="50" charset="-128"/>
                <a:ea typeface="游ゴシック" panose="020B0400000000000000" pitchFamily="50" charset="-128"/>
              </a:rPr>
              <a:t>を対象とした</a:t>
            </a:r>
            <a:endParaRPr lang="en-US" altLang="ja-JP" sz="1200" b="1" dirty="0">
              <a:solidFill>
                <a:schemeClr val="tx1"/>
              </a:solidFill>
              <a:latin typeface="游ゴシック" panose="020B0400000000000000" pitchFamily="50" charset="-128"/>
              <a:ea typeface="游ゴシック" panose="020B0400000000000000" pitchFamily="50" charset="-128"/>
            </a:endParaRPr>
          </a:p>
          <a:p>
            <a:pPr algn="ctr">
              <a:lnSpc>
                <a:spcPct val="110000"/>
              </a:lnSpc>
            </a:pPr>
            <a:r>
              <a:rPr lang="ja-JP" altLang="en-US" b="1" spc="-150" dirty="0">
                <a:solidFill>
                  <a:schemeClr val="accent1">
                    <a:lumMod val="75000"/>
                  </a:schemeClr>
                </a:solidFill>
                <a:latin typeface="游ゴシック" panose="020B0400000000000000" pitchFamily="50" charset="-128"/>
                <a:ea typeface="游ゴシック" panose="020B0400000000000000" pitchFamily="50" charset="-128"/>
              </a:rPr>
              <a:t>キャンペーン</a:t>
            </a:r>
            <a:r>
              <a:rPr lang="ja-JP" altLang="en-US" sz="1400" b="1" spc="-150" dirty="0">
                <a:solidFill>
                  <a:schemeClr val="tx1"/>
                </a:solidFill>
                <a:latin typeface="游ゴシック" panose="020B0400000000000000" pitchFamily="50" charset="-128"/>
                <a:ea typeface="游ゴシック" panose="020B0400000000000000" pitchFamily="50" charset="-128"/>
              </a:rPr>
              <a:t>など</a:t>
            </a:r>
            <a:endParaRPr lang="ja-JP" altLang="en-US" sz="1200" b="1" spc="-150" dirty="0">
              <a:solidFill>
                <a:schemeClr val="tx1"/>
              </a:solidFill>
              <a:latin typeface="游ゴシック" panose="020B0400000000000000" pitchFamily="50" charset="-128"/>
              <a:ea typeface="游ゴシック" panose="020B0400000000000000" pitchFamily="50" charset="-128"/>
            </a:endParaRPr>
          </a:p>
        </p:txBody>
      </p:sp>
      <p:sp>
        <p:nvSpPr>
          <p:cNvPr id="72" name="四角形: 角を丸くする 71">
            <a:extLst>
              <a:ext uri="{FF2B5EF4-FFF2-40B4-BE49-F238E27FC236}">
                <a16:creationId xmlns:a16="http://schemas.microsoft.com/office/drawing/2014/main" id="{FF56AAEB-73BB-406D-B515-0F7707145887}"/>
              </a:ext>
            </a:extLst>
          </p:cNvPr>
          <p:cNvSpPr/>
          <p:nvPr/>
        </p:nvSpPr>
        <p:spPr>
          <a:xfrm>
            <a:off x="8854588" y="2003240"/>
            <a:ext cx="2494730" cy="1824610"/>
          </a:xfrm>
          <a:prstGeom prst="roundRect">
            <a:avLst>
              <a:gd name="adj" fmla="val 2210"/>
            </a:avLst>
          </a:prstGeom>
          <a:solidFill>
            <a:schemeClr val="accent4">
              <a:lumMod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10000"/>
              </a:lnSpc>
            </a:pP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年</a:t>
            </a:r>
            <a:r>
              <a:rPr lang="ja-JP" altLang="en-US" b="1" spc="-150" dirty="0">
                <a:solidFill>
                  <a:schemeClr val="accent1">
                    <a:lumMod val="75000"/>
                  </a:schemeClr>
                </a:solidFill>
                <a:latin typeface="游ゴシック" panose="020B0400000000000000" pitchFamily="50" charset="-128"/>
                <a:ea typeface="游ゴシック" panose="020B0400000000000000" pitchFamily="50" charset="-128"/>
              </a:rPr>
              <a:t>齢・</a:t>
            </a: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性別</a:t>
            </a:r>
            <a:r>
              <a:rPr lang="ja-JP" altLang="en-US" sz="1400" b="1" dirty="0">
                <a:solidFill>
                  <a:schemeClr val="accent1">
                    <a:lumMod val="75000"/>
                  </a:schemeClr>
                </a:solidFill>
                <a:latin typeface="游ゴシック" panose="020B0400000000000000" pitchFamily="50" charset="-128"/>
                <a:ea typeface="游ゴシック" panose="020B0400000000000000" pitchFamily="50" charset="-128"/>
              </a:rPr>
              <a:t>や</a:t>
            </a:r>
            <a:endParaRPr lang="en-US" altLang="ja-JP" sz="1400" b="1" dirty="0">
              <a:solidFill>
                <a:schemeClr val="accent1">
                  <a:lumMod val="75000"/>
                </a:schemeClr>
              </a:solidFill>
              <a:latin typeface="游ゴシック" panose="020B0400000000000000" pitchFamily="50" charset="-128"/>
              <a:ea typeface="游ゴシック" panose="020B0400000000000000" pitchFamily="50" charset="-128"/>
            </a:endParaRPr>
          </a:p>
          <a:p>
            <a:pPr algn="ctr">
              <a:lnSpc>
                <a:spcPct val="110000"/>
              </a:lnSpc>
            </a:pP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興味関心</a:t>
            </a:r>
            <a:r>
              <a:rPr lang="ja-JP" altLang="en-US" sz="1400" b="1" dirty="0">
                <a:solidFill>
                  <a:schemeClr val="tx1"/>
                </a:solidFill>
                <a:latin typeface="游ゴシック" panose="020B0400000000000000" pitchFamily="50" charset="-128"/>
                <a:ea typeface="游ゴシック" panose="020B0400000000000000" pitchFamily="50" charset="-128"/>
              </a:rPr>
              <a:t>などでの</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lnSpc>
                <a:spcPct val="110000"/>
              </a:lnSpc>
            </a:pPr>
            <a:r>
              <a:rPr lang="ja-JP" altLang="en-US" sz="1400" b="1" dirty="0">
                <a:solidFill>
                  <a:schemeClr val="tx1"/>
                </a:solidFill>
                <a:latin typeface="游ゴシック" panose="020B0400000000000000" pitchFamily="50" charset="-128"/>
                <a:ea typeface="游ゴシック" panose="020B0400000000000000" pitchFamily="50" charset="-128"/>
              </a:rPr>
              <a:t>ターゲティング</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lnSpc>
                <a:spcPct val="110000"/>
              </a:lnSpc>
            </a:pP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幅広いサイト</a:t>
            </a:r>
            <a:r>
              <a:rPr lang="ja-JP" altLang="en-US" sz="1400" b="1" dirty="0">
                <a:solidFill>
                  <a:schemeClr val="tx1"/>
                </a:solidFill>
                <a:latin typeface="游ゴシック" panose="020B0400000000000000" pitchFamily="50" charset="-128"/>
                <a:ea typeface="游ゴシック" panose="020B0400000000000000" pitchFamily="50" charset="-128"/>
              </a:rPr>
              <a:t>から</a:t>
            </a:r>
            <a:endParaRPr lang="en-US" altLang="ja-JP" sz="1400" b="1" dirty="0">
              <a:solidFill>
                <a:schemeClr val="accent1">
                  <a:lumMod val="75000"/>
                </a:schemeClr>
              </a:solidFill>
              <a:latin typeface="游ゴシック" panose="020B0400000000000000" pitchFamily="50" charset="-128"/>
              <a:ea typeface="游ゴシック" panose="020B0400000000000000" pitchFamily="50" charset="-128"/>
            </a:endParaRPr>
          </a:p>
          <a:p>
            <a:pPr algn="ctr">
              <a:lnSpc>
                <a:spcPct val="110000"/>
              </a:lnSpc>
            </a:pPr>
            <a:r>
              <a:rPr lang="ja-JP" altLang="en-US" b="1" dirty="0">
                <a:solidFill>
                  <a:schemeClr val="accent1">
                    <a:lumMod val="75000"/>
                  </a:schemeClr>
                </a:solidFill>
                <a:latin typeface="游ゴシック" panose="020B0400000000000000" pitchFamily="50" charset="-128"/>
                <a:ea typeface="游ゴシック" panose="020B0400000000000000" pitchFamily="50" charset="-128"/>
              </a:rPr>
              <a:t>誘導</a:t>
            </a:r>
            <a:r>
              <a:rPr lang="ja-JP" altLang="en-US" sz="1400" b="1" dirty="0">
                <a:solidFill>
                  <a:schemeClr val="tx1"/>
                </a:solidFill>
                <a:latin typeface="游ゴシック" panose="020B0400000000000000" pitchFamily="50" charset="-128"/>
                <a:ea typeface="游ゴシック" panose="020B0400000000000000" pitchFamily="50" charset="-128"/>
              </a:rPr>
              <a:t>したい場合など</a:t>
            </a:r>
          </a:p>
        </p:txBody>
      </p:sp>
      <p:sp>
        <p:nvSpPr>
          <p:cNvPr id="73" name="テキスト ボックス 72">
            <a:extLst>
              <a:ext uri="{FF2B5EF4-FFF2-40B4-BE49-F238E27FC236}">
                <a16:creationId xmlns:a16="http://schemas.microsoft.com/office/drawing/2014/main" id="{E7DD5BDA-7009-46C2-80B5-DDF6677EF888}"/>
              </a:ext>
            </a:extLst>
          </p:cNvPr>
          <p:cNvSpPr txBox="1"/>
          <p:nvPr/>
        </p:nvSpPr>
        <p:spPr>
          <a:xfrm>
            <a:off x="955588" y="5014995"/>
            <a:ext cx="2289409" cy="461665"/>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500,000</a:t>
            </a:r>
            <a:r>
              <a:rPr lang="ja-JP" altLang="en-US" sz="1600" b="1" dirty="0">
                <a:latin typeface="游ゴシック" panose="020B0400000000000000" pitchFamily="50" charset="-128"/>
                <a:ea typeface="游ゴシック" panose="020B0400000000000000" pitchFamily="50" charset="-128"/>
              </a:rPr>
              <a:t>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税別）</a:t>
            </a:r>
            <a:endParaRPr lang="ja-JP" altLang="en-US" b="1" dirty="0">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CAA0C5EC-16DB-4942-93FE-5DC9A9892B08}"/>
              </a:ext>
            </a:extLst>
          </p:cNvPr>
          <p:cNvSpPr txBox="1"/>
          <p:nvPr/>
        </p:nvSpPr>
        <p:spPr>
          <a:xfrm>
            <a:off x="3554367" y="5014995"/>
            <a:ext cx="2289409" cy="461665"/>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500,000</a:t>
            </a:r>
            <a:r>
              <a:rPr lang="ja-JP" altLang="en-US" sz="1600" b="1" dirty="0">
                <a:latin typeface="游ゴシック" panose="020B0400000000000000" pitchFamily="50" charset="-128"/>
                <a:ea typeface="游ゴシック" panose="020B0400000000000000" pitchFamily="50" charset="-128"/>
              </a:rPr>
              <a:t>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税別）</a:t>
            </a:r>
            <a:endParaRPr lang="ja-JP" altLang="en-US" b="1" dirty="0">
              <a:latin typeface="游ゴシック" panose="020B0400000000000000" pitchFamily="50" charset="-128"/>
              <a:ea typeface="游ゴシック" panose="020B0400000000000000" pitchFamily="50" charset="-128"/>
            </a:endParaRPr>
          </a:p>
        </p:txBody>
      </p:sp>
      <p:grpSp>
        <p:nvGrpSpPr>
          <p:cNvPr id="77" name="グループ化 76">
            <a:extLst>
              <a:ext uri="{FF2B5EF4-FFF2-40B4-BE49-F238E27FC236}">
                <a16:creationId xmlns:a16="http://schemas.microsoft.com/office/drawing/2014/main" id="{2AEFE5EB-7C6D-411F-A623-D04A2F1305E3}"/>
              </a:ext>
            </a:extLst>
          </p:cNvPr>
          <p:cNvGrpSpPr/>
          <p:nvPr/>
        </p:nvGrpSpPr>
        <p:grpSpPr>
          <a:xfrm flipV="1">
            <a:off x="735234" y="4928725"/>
            <a:ext cx="2494730" cy="590439"/>
            <a:chOff x="681446" y="3080905"/>
            <a:chExt cx="5073895" cy="590439"/>
          </a:xfrm>
        </p:grpSpPr>
        <p:cxnSp>
          <p:nvCxnSpPr>
            <p:cNvPr id="78" name="直線コネクタ 77">
              <a:extLst>
                <a:ext uri="{FF2B5EF4-FFF2-40B4-BE49-F238E27FC236}">
                  <a16:creationId xmlns:a16="http://schemas.microsoft.com/office/drawing/2014/main" id="{33D428F4-240B-4BAB-9BD1-CA1A26C508E6}"/>
                </a:ext>
              </a:extLst>
            </p:cNvPr>
            <p:cNvCxnSpPr>
              <a:cxnSpLocks/>
            </p:cNvCxnSpPr>
            <p:nvPr/>
          </p:nvCxnSpPr>
          <p:spPr>
            <a:xfrm>
              <a:off x="681446" y="3080905"/>
              <a:ext cx="507389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1B36D9EA-C33C-434B-832F-6E03202518DC}"/>
                </a:ext>
              </a:extLst>
            </p:cNvPr>
            <p:cNvCxnSpPr>
              <a:cxnSpLocks/>
            </p:cNvCxnSpPr>
            <p:nvPr/>
          </p:nvCxnSpPr>
          <p:spPr>
            <a:xfrm>
              <a:off x="681446" y="3671344"/>
              <a:ext cx="507389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グループ化 79">
            <a:extLst>
              <a:ext uri="{FF2B5EF4-FFF2-40B4-BE49-F238E27FC236}">
                <a16:creationId xmlns:a16="http://schemas.microsoft.com/office/drawing/2014/main" id="{92F4CD05-280F-4BF0-A9E5-4F79EF4240BB}"/>
              </a:ext>
            </a:extLst>
          </p:cNvPr>
          <p:cNvGrpSpPr/>
          <p:nvPr/>
        </p:nvGrpSpPr>
        <p:grpSpPr>
          <a:xfrm flipV="1">
            <a:off x="3451706" y="4928725"/>
            <a:ext cx="2494730" cy="590439"/>
            <a:chOff x="681446" y="3080905"/>
            <a:chExt cx="5073895" cy="590439"/>
          </a:xfrm>
        </p:grpSpPr>
        <p:cxnSp>
          <p:nvCxnSpPr>
            <p:cNvPr id="81" name="直線コネクタ 80">
              <a:extLst>
                <a:ext uri="{FF2B5EF4-FFF2-40B4-BE49-F238E27FC236}">
                  <a16:creationId xmlns:a16="http://schemas.microsoft.com/office/drawing/2014/main" id="{40C0FB83-1C8E-401E-B83D-8F721CDE88C3}"/>
                </a:ext>
              </a:extLst>
            </p:cNvPr>
            <p:cNvCxnSpPr>
              <a:cxnSpLocks/>
            </p:cNvCxnSpPr>
            <p:nvPr/>
          </p:nvCxnSpPr>
          <p:spPr>
            <a:xfrm>
              <a:off x="681446" y="3080905"/>
              <a:ext cx="50738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783046C8-4A00-4A4C-BAC4-749F1EE91805}"/>
                </a:ext>
              </a:extLst>
            </p:cNvPr>
            <p:cNvCxnSpPr>
              <a:cxnSpLocks/>
            </p:cNvCxnSpPr>
            <p:nvPr/>
          </p:nvCxnSpPr>
          <p:spPr>
            <a:xfrm>
              <a:off x="681446" y="3671344"/>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4" name="テキスト ボックス 83">
            <a:extLst>
              <a:ext uri="{FF2B5EF4-FFF2-40B4-BE49-F238E27FC236}">
                <a16:creationId xmlns:a16="http://schemas.microsoft.com/office/drawing/2014/main" id="{1F5F3E7E-98DC-4D4D-B265-1D27C3377033}"/>
              </a:ext>
            </a:extLst>
          </p:cNvPr>
          <p:cNvSpPr txBox="1"/>
          <p:nvPr/>
        </p:nvSpPr>
        <p:spPr>
          <a:xfrm>
            <a:off x="6255808" y="5014995"/>
            <a:ext cx="2289409" cy="461665"/>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500,000</a:t>
            </a:r>
            <a:r>
              <a:rPr lang="ja-JP" altLang="en-US" sz="1600" b="1" dirty="0">
                <a:latin typeface="游ゴシック" panose="020B0400000000000000" pitchFamily="50" charset="-128"/>
                <a:ea typeface="游ゴシック" panose="020B0400000000000000" pitchFamily="50" charset="-128"/>
              </a:rPr>
              <a:t>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税別）</a:t>
            </a:r>
            <a:endParaRPr lang="ja-JP" altLang="en-US" b="1" dirty="0">
              <a:latin typeface="游ゴシック" panose="020B0400000000000000" pitchFamily="50" charset="-128"/>
              <a:ea typeface="游ゴシック" panose="020B0400000000000000" pitchFamily="50" charset="-128"/>
            </a:endParaRPr>
          </a:p>
        </p:txBody>
      </p:sp>
      <p:grpSp>
        <p:nvGrpSpPr>
          <p:cNvPr id="141" name="グループ化 140">
            <a:extLst>
              <a:ext uri="{FF2B5EF4-FFF2-40B4-BE49-F238E27FC236}">
                <a16:creationId xmlns:a16="http://schemas.microsoft.com/office/drawing/2014/main" id="{22D3E2E7-1822-4FF7-B5BD-469B30FF1C9D}"/>
              </a:ext>
            </a:extLst>
          </p:cNvPr>
          <p:cNvGrpSpPr/>
          <p:nvPr/>
        </p:nvGrpSpPr>
        <p:grpSpPr>
          <a:xfrm flipV="1">
            <a:off x="6153147" y="4928725"/>
            <a:ext cx="2494730" cy="590439"/>
            <a:chOff x="681446" y="3080905"/>
            <a:chExt cx="5073895" cy="590439"/>
          </a:xfrm>
        </p:grpSpPr>
        <p:cxnSp>
          <p:nvCxnSpPr>
            <p:cNvPr id="142" name="直線コネクタ 141">
              <a:extLst>
                <a:ext uri="{FF2B5EF4-FFF2-40B4-BE49-F238E27FC236}">
                  <a16:creationId xmlns:a16="http://schemas.microsoft.com/office/drawing/2014/main" id="{7911B0F9-16DA-4032-B9DE-AFC8234824D8}"/>
                </a:ext>
              </a:extLst>
            </p:cNvPr>
            <p:cNvCxnSpPr>
              <a:cxnSpLocks/>
            </p:cNvCxnSpPr>
            <p:nvPr/>
          </p:nvCxnSpPr>
          <p:spPr>
            <a:xfrm>
              <a:off x="681446" y="3080905"/>
              <a:ext cx="50738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7759863C-BBF8-4946-A764-ED4AEACA3DBC}"/>
                </a:ext>
              </a:extLst>
            </p:cNvPr>
            <p:cNvCxnSpPr>
              <a:cxnSpLocks/>
            </p:cNvCxnSpPr>
            <p:nvPr/>
          </p:nvCxnSpPr>
          <p:spPr>
            <a:xfrm>
              <a:off x="681446" y="3671344"/>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4" name="テキスト ボックス 143">
            <a:extLst>
              <a:ext uri="{FF2B5EF4-FFF2-40B4-BE49-F238E27FC236}">
                <a16:creationId xmlns:a16="http://schemas.microsoft.com/office/drawing/2014/main" id="{A1D1C858-FB73-40D6-9A0D-EBCE1E8CD6B8}"/>
              </a:ext>
            </a:extLst>
          </p:cNvPr>
          <p:cNvSpPr txBox="1"/>
          <p:nvPr/>
        </p:nvSpPr>
        <p:spPr>
          <a:xfrm>
            <a:off x="8957249" y="5014995"/>
            <a:ext cx="2289409" cy="461665"/>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500,000</a:t>
            </a:r>
            <a:r>
              <a:rPr lang="ja-JP" altLang="en-US" sz="1600" b="1" dirty="0">
                <a:latin typeface="游ゴシック" panose="020B0400000000000000" pitchFamily="50" charset="-128"/>
                <a:ea typeface="游ゴシック" panose="020B0400000000000000" pitchFamily="50" charset="-128"/>
              </a:rPr>
              <a:t>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税別）</a:t>
            </a:r>
            <a:endParaRPr lang="ja-JP" altLang="en-US" b="1" dirty="0">
              <a:latin typeface="游ゴシック" panose="020B0400000000000000" pitchFamily="50" charset="-128"/>
              <a:ea typeface="游ゴシック" panose="020B0400000000000000" pitchFamily="50" charset="-128"/>
            </a:endParaRPr>
          </a:p>
        </p:txBody>
      </p:sp>
      <p:grpSp>
        <p:nvGrpSpPr>
          <p:cNvPr id="145" name="グループ化 144">
            <a:extLst>
              <a:ext uri="{FF2B5EF4-FFF2-40B4-BE49-F238E27FC236}">
                <a16:creationId xmlns:a16="http://schemas.microsoft.com/office/drawing/2014/main" id="{70C65AE4-97D0-4F85-BF7E-E3094229ED62}"/>
              </a:ext>
            </a:extLst>
          </p:cNvPr>
          <p:cNvGrpSpPr/>
          <p:nvPr/>
        </p:nvGrpSpPr>
        <p:grpSpPr>
          <a:xfrm flipV="1">
            <a:off x="8854588" y="4928725"/>
            <a:ext cx="2494730" cy="590439"/>
            <a:chOff x="681446" y="3080905"/>
            <a:chExt cx="5073895" cy="590439"/>
          </a:xfrm>
        </p:grpSpPr>
        <p:cxnSp>
          <p:nvCxnSpPr>
            <p:cNvPr id="146" name="直線コネクタ 145">
              <a:extLst>
                <a:ext uri="{FF2B5EF4-FFF2-40B4-BE49-F238E27FC236}">
                  <a16:creationId xmlns:a16="http://schemas.microsoft.com/office/drawing/2014/main" id="{A424A061-B3F1-4718-8884-B02B04C3DFA0}"/>
                </a:ext>
              </a:extLst>
            </p:cNvPr>
            <p:cNvCxnSpPr>
              <a:cxnSpLocks/>
            </p:cNvCxnSpPr>
            <p:nvPr/>
          </p:nvCxnSpPr>
          <p:spPr>
            <a:xfrm>
              <a:off x="681446" y="3080905"/>
              <a:ext cx="50738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ECC04A80-F94B-4DED-9D14-CB439A1A8AEA}"/>
                </a:ext>
              </a:extLst>
            </p:cNvPr>
            <p:cNvCxnSpPr>
              <a:cxnSpLocks/>
            </p:cNvCxnSpPr>
            <p:nvPr/>
          </p:nvCxnSpPr>
          <p:spPr>
            <a:xfrm>
              <a:off x="681446" y="3671344"/>
              <a:ext cx="50738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48" name="図 147" descr="アイコン&#10;&#10;自動的に生成された説明">
            <a:extLst>
              <a:ext uri="{FF2B5EF4-FFF2-40B4-BE49-F238E27FC236}">
                <a16:creationId xmlns:a16="http://schemas.microsoft.com/office/drawing/2014/main" id="{801CF2A1-E93B-457F-AED6-260870300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52" y="4057660"/>
            <a:ext cx="497024" cy="497024"/>
          </a:xfrm>
          <a:prstGeom prst="rect">
            <a:avLst/>
          </a:prstGeom>
        </p:spPr>
      </p:pic>
      <p:pic>
        <p:nvPicPr>
          <p:cNvPr id="149" name="図 148" descr="アイコン&#10;&#10;自動的に生成された説明">
            <a:extLst>
              <a:ext uri="{FF2B5EF4-FFF2-40B4-BE49-F238E27FC236}">
                <a16:creationId xmlns:a16="http://schemas.microsoft.com/office/drawing/2014/main" id="{14EE64C2-3CDC-46B7-BAAF-0CCB3A2E9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221" y="4071148"/>
            <a:ext cx="468000" cy="468000"/>
          </a:xfrm>
          <a:prstGeom prst="rect">
            <a:avLst/>
          </a:prstGeom>
        </p:spPr>
      </p:pic>
      <p:pic>
        <p:nvPicPr>
          <p:cNvPr id="150" name="図 149" descr="アイコン&#10;&#10;自動的に生成された説明">
            <a:extLst>
              <a:ext uri="{FF2B5EF4-FFF2-40B4-BE49-F238E27FC236}">
                <a16:creationId xmlns:a16="http://schemas.microsoft.com/office/drawing/2014/main" id="{BD5CEA18-74F1-4627-8ED1-B089150C2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9691" y="4088550"/>
            <a:ext cx="497024" cy="497024"/>
          </a:xfrm>
          <a:prstGeom prst="rect">
            <a:avLst/>
          </a:prstGeom>
        </p:spPr>
      </p:pic>
      <p:pic>
        <p:nvPicPr>
          <p:cNvPr id="151" name="Picture 2" descr="「outbrain」の画像検索結果">
            <a:extLst>
              <a:ext uri="{FF2B5EF4-FFF2-40B4-BE49-F238E27FC236}">
                <a16:creationId xmlns:a16="http://schemas.microsoft.com/office/drawing/2014/main" id="{030D4687-1D45-47B2-A6BD-2ADBD3A9BA9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78091" y="4002010"/>
            <a:ext cx="1523173"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2" name="図 151" descr="図形&#10;&#10;中程度の精度で自動的に生成された説明">
            <a:extLst>
              <a:ext uri="{FF2B5EF4-FFF2-40B4-BE49-F238E27FC236}">
                <a16:creationId xmlns:a16="http://schemas.microsoft.com/office/drawing/2014/main" id="{5C569C85-04F8-45AD-908A-79F8CF409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8861" y="4388680"/>
            <a:ext cx="1691821" cy="521081"/>
          </a:xfrm>
          <a:prstGeom prst="rect">
            <a:avLst/>
          </a:prstGeom>
        </p:spPr>
      </p:pic>
      <p:pic>
        <p:nvPicPr>
          <p:cNvPr id="153" name="図 152" descr="文字が書かれている&#10;&#10;中程度の精度で自動的に生成された説明">
            <a:extLst>
              <a:ext uri="{FF2B5EF4-FFF2-40B4-BE49-F238E27FC236}">
                <a16:creationId xmlns:a16="http://schemas.microsoft.com/office/drawing/2014/main" id="{C7E66FFC-5A13-4CB6-941B-0D98C2A236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2332" y="4089408"/>
            <a:ext cx="1961241" cy="490310"/>
          </a:xfrm>
          <a:prstGeom prst="rect">
            <a:avLst/>
          </a:prstGeom>
        </p:spPr>
      </p:pic>
      <p:pic>
        <p:nvPicPr>
          <p:cNvPr id="154" name="図 153" descr="ロゴ&#10;&#10;自動的に生成された説明">
            <a:extLst>
              <a:ext uri="{FF2B5EF4-FFF2-40B4-BE49-F238E27FC236}">
                <a16:creationId xmlns:a16="http://schemas.microsoft.com/office/drawing/2014/main" id="{DA16DAED-5412-44A0-9FE9-5AC807B6B3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7249" y="4099681"/>
            <a:ext cx="991318" cy="495659"/>
          </a:xfrm>
          <a:prstGeom prst="rect">
            <a:avLst/>
          </a:prstGeom>
        </p:spPr>
      </p:pic>
      <p:pic>
        <p:nvPicPr>
          <p:cNvPr id="155" name="グラフィックス 154">
            <a:extLst>
              <a:ext uri="{FF2B5EF4-FFF2-40B4-BE49-F238E27FC236}">
                <a16:creationId xmlns:a16="http://schemas.microsoft.com/office/drawing/2014/main" id="{1A103437-3F47-47DA-9740-4D30BCC607E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72638" y="4186789"/>
            <a:ext cx="1046331" cy="315155"/>
          </a:xfrm>
          <a:prstGeom prst="rect">
            <a:avLst/>
          </a:prstGeom>
        </p:spPr>
      </p:pic>
      <p:sp>
        <p:nvSpPr>
          <p:cNvPr id="156" name="テキスト ボックス 155">
            <a:extLst>
              <a:ext uri="{FF2B5EF4-FFF2-40B4-BE49-F238E27FC236}">
                <a16:creationId xmlns:a16="http://schemas.microsoft.com/office/drawing/2014/main" id="{9F07B7E6-7BFD-46B3-AF55-BBC7E7570ADF}"/>
              </a:ext>
            </a:extLst>
          </p:cNvPr>
          <p:cNvSpPr txBox="1"/>
          <p:nvPr/>
        </p:nvSpPr>
        <p:spPr>
          <a:xfrm>
            <a:off x="9627095" y="4543557"/>
            <a:ext cx="963725" cy="261610"/>
          </a:xfrm>
          <a:prstGeom prst="rect">
            <a:avLst/>
          </a:prstGeom>
          <a:noFill/>
        </p:spPr>
        <p:txBody>
          <a:bodyPr wrap="none" rtlCol="0">
            <a:spAutoFit/>
          </a:bodyPr>
          <a:lstStyle/>
          <a:p>
            <a:r>
              <a:rPr kumimoji="1" lang="en-US" altLang="ja-JP" sz="1100" b="1" dirty="0">
                <a:latin typeface="游ゴシック" panose="020B0400000000000000" pitchFamily="50" charset="-128"/>
                <a:ea typeface="游ゴシック" panose="020B0400000000000000" pitchFamily="50" charset="-128"/>
              </a:rPr>
              <a:t>GDN / YDA</a:t>
            </a:r>
          </a:p>
        </p:txBody>
      </p:sp>
      <p:pic>
        <p:nvPicPr>
          <p:cNvPr id="157" name="グラフィックス 156">
            <a:extLst>
              <a:ext uri="{FF2B5EF4-FFF2-40B4-BE49-F238E27FC236}">
                <a16:creationId xmlns:a16="http://schemas.microsoft.com/office/drawing/2014/main" id="{3849B787-D11D-4BF0-BDCD-457B7B1A3C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25257" y="1451937"/>
            <a:ext cx="519960" cy="575490"/>
          </a:xfrm>
          <a:prstGeom prst="rect">
            <a:avLst/>
          </a:prstGeom>
        </p:spPr>
      </p:pic>
      <p:pic>
        <p:nvPicPr>
          <p:cNvPr id="158" name="グラフィックス 157">
            <a:extLst>
              <a:ext uri="{FF2B5EF4-FFF2-40B4-BE49-F238E27FC236}">
                <a16:creationId xmlns:a16="http://schemas.microsoft.com/office/drawing/2014/main" id="{E4DD1B4E-62C6-492F-8AF2-71C50E0F86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90411" y="1439526"/>
            <a:ext cx="565393" cy="570441"/>
          </a:xfrm>
          <a:prstGeom prst="rect">
            <a:avLst/>
          </a:prstGeom>
        </p:spPr>
      </p:pic>
      <p:pic>
        <p:nvPicPr>
          <p:cNvPr id="159" name="グラフィックス 158">
            <a:extLst>
              <a:ext uri="{FF2B5EF4-FFF2-40B4-BE49-F238E27FC236}">
                <a16:creationId xmlns:a16="http://schemas.microsoft.com/office/drawing/2014/main" id="{A6FE9F14-181F-4CC7-AD92-6EAFF85D945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54887" y="1473488"/>
            <a:ext cx="530992" cy="612683"/>
          </a:xfrm>
          <a:prstGeom prst="rect">
            <a:avLst/>
          </a:prstGeom>
        </p:spPr>
      </p:pic>
      <p:sp>
        <p:nvSpPr>
          <p:cNvPr id="160" name="テキスト ボックス 159">
            <a:extLst>
              <a:ext uri="{FF2B5EF4-FFF2-40B4-BE49-F238E27FC236}">
                <a16:creationId xmlns:a16="http://schemas.microsoft.com/office/drawing/2014/main" id="{2FC7AB84-8A5B-4411-BAD0-36F75BB98048}"/>
              </a:ext>
            </a:extLst>
          </p:cNvPr>
          <p:cNvSpPr txBox="1"/>
          <p:nvPr/>
        </p:nvSpPr>
        <p:spPr>
          <a:xfrm>
            <a:off x="761167" y="4624639"/>
            <a:ext cx="787395" cy="253916"/>
          </a:xfrm>
          <a:prstGeom prst="rect">
            <a:avLst/>
          </a:prstGeom>
          <a:noFill/>
        </p:spPr>
        <p:txBody>
          <a:bodyPr wrap="none" rtlCol="0">
            <a:spAutoFit/>
          </a:bodyPr>
          <a:lstStyle/>
          <a:p>
            <a:r>
              <a:rPr kumimoji="1" lang="en-US" altLang="ja-JP" sz="1050" dirty="0">
                <a:latin typeface="游ゴシック" panose="020B0400000000000000" pitchFamily="50" charset="-128"/>
                <a:ea typeface="游ゴシック" panose="020B0400000000000000" pitchFamily="50" charset="-128"/>
              </a:rPr>
              <a:t>Facebook</a:t>
            </a:r>
          </a:p>
        </p:txBody>
      </p:sp>
      <p:sp>
        <p:nvSpPr>
          <p:cNvPr id="161" name="テキスト ボックス 160">
            <a:extLst>
              <a:ext uri="{FF2B5EF4-FFF2-40B4-BE49-F238E27FC236}">
                <a16:creationId xmlns:a16="http://schemas.microsoft.com/office/drawing/2014/main" id="{F4E524D3-BA02-4090-B7A4-F0A5D1890CCF}"/>
              </a:ext>
            </a:extLst>
          </p:cNvPr>
          <p:cNvSpPr txBox="1"/>
          <p:nvPr/>
        </p:nvSpPr>
        <p:spPr>
          <a:xfrm>
            <a:off x="1621303" y="4624639"/>
            <a:ext cx="809837" cy="253916"/>
          </a:xfrm>
          <a:prstGeom prst="rect">
            <a:avLst/>
          </a:prstGeom>
          <a:noFill/>
        </p:spPr>
        <p:txBody>
          <a:bodyPr wrap="none" rtlCol="0">
            <a:spAutoFit/>
          </a:bodyPr>
          <a:lstStyle/>
          <a:p>
            <a:r>
              <a:rPr kumimoji="1" lang="en-US" altLang="ja-JP" sz="1050" dirty="0">
                <a:latin typeface="游ゴシック" panose="020B0400000000000000" pitchFamily="50" charset="-128"/>
                <a:ea typeface="游ゴシック" panose="020B0400000000000000" pitchFamily="50" charset="-128"/>
              </a:rPr>
              <a:t>Instagram</a:t>
            </a:r>
          </a:p>
        </p:txBody>
      </p:sp>
      <p:sp>
        <p:nvSpPr>
          <p:cNvPr id="162" name="テキスト ボックス 161">
            <a:extLst>
              <a:ext uri="{FF2B5EF4-FFF2-40B4-BE49-F238E27FC236}">
                <a16:creationId xmlns:a16="http://schemas.microsoft.com/office/drawing/2014/main" id="{6B413A2B-7A7C-4CDC-8FDB-07C5BF9E7D0C}"/>
              </a:ext>
            </a:extLst>
          </p:cNvPr>
          <p:cNvSpPr txBox="1"/>
          <p:nvPr/>
        </p:nvSpPr>
        <p:spPr>
          <a:xfrm>
            <a:off x="2521487" y="4624639"/>
            <a:ext cx="593432" cy="253916"/>
          </a:xfrm>
          <a:prstGeom prst="rect">
            <a:avLst/>
          </a:prstGeom>
          <a:noFill/>
        </p:spPr>
        <p:txBody>
          <a:bodyPr wrap="none" rtlCol="0">
            <a:spAutoFit/>
          </a:bodyPr>
          <a:lstStyle/>
          <a:p>
            <a:r>
              <a:rPr kumimoji="1" lang="en-US" altLang="ja-JP" sz="1050" dirty="0">
                <a:latin typeface="游ゴシック" panose="020B0400000000000000" pitchFamily="50" charset="-128"/>
                <a:ea typeface="游ゴシック" panose="020B0400000000000000" pitchFamily="50" charset="-128"/>
              </a:rPr>
              <a:t>twitter</a:t>
            </a:r>
          </a:p>
        </p:txBody>
      </p:sp>
      <p:pic>
        <p:nvPicPr>
          <p:cNvPr id="163" name="グラフィックス 162">
            <a:extLst>
              <a:ext uri="{FF2B5EF4-FFF2-40B4-BE49-F238E27FC236}">
                <a16:creationId xmlns:a16="http://schemas.microsoft.com/office/drawing/2014/main" id="{8E5FC164-13E4-433E-B8BE-6FED2226FD2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40915" y="1473488"/>
            <a:ext cx="586497" cy="551997"/>
          </a:xfrm>
          <a:prstGeom prst="rect">
            <a:avLst/>
          </a:prstGeom>
        </p:spPr>
      </p:pic>
    </p:spTree>
    <p:extLst>
      <p:ext uri="{BB962C8B-B14F-4D97-AF65-F5344CB8AC3E}">
        <p14:creationId xmlns:p14="http://schemas.microsoft.com/office/powerpoint/2010/main" val="3940331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object 5">
            <a:extLst>
              <a:ext uri="{FF2B5EF4-FFF2-40B4-BE49-F238E27FC236}">
                <a16:creationId xmlns:a16="http://schemas.microsoft.com/office/drawing/2014/main" id="{2226AE21-A5AA-B542-8C0C-21593EFBD7E6}"/>
              </a:ext>
            </a:extLst>
          </p:cNvPr>
          <p:cNvSpPr txBox="1"/>
          <p:nvPr/>
        </p:nvSpPr>
        <p:spPr>
          <a:xfrm>
            <a:off x="1715324" y="838522"/>
            <a:ext cx="9779990" cy="630942"/>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en-US" altLang="ja-JP" sz="1200" b="1" spc="15" dirty="0">
                <a:latin typeface="+mn-ea"/>
                <a:cs typeface="游ゴシック体 ボールド"/>
              </a:rPr>
              <a:t>Twitter</a:t>
            </a:r>
            <a:r>
              <a:rPr lang="ja-JP" altLang="en-US" sz="1200" b="1" spc="15" dirty="0">
                <a:latin typeface="+mn-ea"/>
                <a:cs typeface="游ゴシック体 ボールド"/>
              </a:rPr>
              <a:t>スポンサーシップブーストとは、朝日新聞社制作の記事タイアップ広告や動画コンテンツを、</a:t>
            </a:r>
            <a:r>
              <a:rPr lang="en-US" altLang="ja-JP" sz="1200" b="1" spc="15" dirty="0" err="1">
                <a:latin typeface="+mn-ea"/>
                <a:cs typeface="游ゴシック体 ボールド"/>
              </a:rPr>
              <a:t>withnews</a:t>
            </a:r>
            <a:r>
              <a:rPr lang="ja-JP" altLang="en-US" sz="1200" b="1" spc="15" dirty="0">
                <a:latin typeface="+mn-ea"/>
                <a:cs typeface="游ゴシック体 ボールド"/>
              </a:rPr>
              <a:t>の</a:t>
            </a:r>
            <a:r>
              <a:rPr lang="en-US" altLang="ja-JP" sz="1200" b="1" spc="15" dirty="0">
                <a:latin typeface="+mn-ea"/>
                <a:cs typeface="游ゴシック体 ボールド"/>
              </a:rPr>
              <a:t>Twitter</a:t>
            </a:r>
            <a:r>
              <a:rPr lang="ja-JP" altLang="en-US" sz="1200" b="1" spc="15" dirty="0">
                <a:latin typeface="+mn-ea"/>
                <a:cs typeface="游ゴシック体 ボールド"/>
              </a:rPr>
              <a:t>アカウント、</a:t>
            </a:r>
          </a:p>
          <a:p>
            <a:pPr marL="12700">
              <a:lnSpc>
                <a:spcPct val="110000"/>
              </a:lnSpc>
              <a:spcBef>
                <a:spcPts val="130"/>
              </a:spcBef>
            </a:pPr>
            <a:r>
              <a:rPr lang="ja-JP" altLang="en-US" sz="1200" b="1" spc="15" dirty="0">
                <a:latin typeface="+mn-ea"/>
                <a:cs typeface="游ゴシック体 ボールド"/>
              </a:rPr>
              <a:t>もしくは広告主様の</a:t>
            </a:r>
            <a:r>
              <a:rPr lang="en-US" altLang="ja-JP" sz="1200" b="1" spc="15" dirty="0">
                <a:latin typeface="+mn-ea"/>
                <a:cs typeface="游ゴシック体 ボールド"/>
              </a:rPr>
              <a:t>Twitter</a:t>
            </a:r>
            <a:r>
              <a:rPr lang="ja-JP" altLang="en-US" sz="1200" b="1" spc="15" dirty="0">
                <a:latin typeface="+mn-ea"/>
                <a:cs typeface="游ゴシック体 ボールド"/>
              </a:rPr>
              <a:t>アカウントにて約２倍のパフォーマンスで広告ブーストできる朝日新聞社限定のブーストプランです。</a:t>
            </a:r>
            <a:br>
              <a:rPr lang="ja-JP" altLang="en-US" sz="1200" b="1" spc="15" dirty="0">
                <a:latin typeface="+mn-ea"/>
                <a:cs typeface="游ゴシック体 ボールド"/>
              </a:rPr>
            </a:br>
            <a:r>
              <a:rPr lang="ja-JP" altLang="en-US" sz="1200" b="1" spc="15" dirty="0">
                <a:latin typeface="+mn-ea"/>
                <a:cs typeface="游ゴシック体 ボールド"/>
              </a:rPr>
              <a:t>以下の３つの商品に対して、高パフォーマンスに</a:t>
            </a:r>
            <a:r>
              <a:rPr lang="en-US" altLang="ja-JP" sz="1200" b="1" spc="15" dirty="0">
                <a:latin typeface="+mn-ea"/>
                <a:cs typeface="游ゴシック体 ボールド"/>
              </a:rPr>
              <a:t>Twitter</a:t>
            </a:r>
            <a:r>
              <a:rPr lang="ja-JP" altLang="en-US" sz="1200" b="1" spc="15" dirty="0">
                <a:latin typeface="+mn-ea"/>
                <a:cs typeface="游ゴシック体 ボールド"/>
              </a:rPr>
              <a:t>でブーストできます。</a:t>
            </a:r>
          </a:p>
        </p:txBody>
      </p:sp>
      <p:sp>
        <p:nvSpPr>
          <p:cNvPr id="2" name="スライド番号プレースホルダー 1">
            <a:extLst>
              <a:ext uri="{FF2B5EF4-FFF2-40B4-BE49-F238E27FC236}">
                <a16:creationId xmlns:a16="http://schemas.microsoft.com/office/drawing/2014/main" id="{FBA6BF68-F5A5-AF47-937A-EFB02739A3B4}"/>
              </a:ext>
            </a:extLst>
          </p:cNvPr>
          <p:cNvSpPr>
            <a:spLocks noGrp="1"/>
          </p:cNvSpPr>
          <p:nvPr>
            <p:ph type="sldNum" sz="quarter" idx="7"/>
          </p:nvPr>
        </p:nvSpPr>
        <p:spPr/>
        <p:txBody>
          <a:bodyPr/>
          <a:lstStyle/>
          <a:p>
            <a:fld id="{B6F15528-21DE-4FAA-801E-634DDDAF4B2B}" type="slidenum">
              <a:rPr lang="en-US" altLang="ja-JP" smtClean="0"/>
              <a:pPr/>
              <a:t>26</a:t>
            </a:fld>
            <a:endParaRPr lang="en-US" altLang="ja-JP" dirty="0"/>
          </a:p>
        </p:txBody>
      </p:sp>
      <p:sp>
        <p:nvSpPr>
          <p:cNvPr id="75" name="タイトル 4">
            <a:extLst>
              <a:ext uri="{FF2B5EF4-FFF2-40B4-BE49-F238E27FC236}">
                <a16:creationId xmlns:a16="http://schemas.microsoft.com/office/drawing/2014/main" id="{BD94C7DD-44DC-4A4F-819B-7D5EB46E0272}"/>
              </a:ext>
            </a:extLst>
          </p:cNvPr>
          <p:cNvSpPr>
            <a:spLocks noGrp="1"/>
          </p:cNvSpPr>
          <p:nvPr>
            <p:ph type="title"/>
          </p:nvPr>
        </p:nvSpPr>
        <p:spPr>
          <a:xfrm>
            <a:off x="1715019" y="118207"/>
            <a:ext cx="7393812" cy="705758"/>
          </a:xfrm>
        </p:spPr>
        <p:txBody>
          <a:bodyPr/>
          <a:lstStyle/>
          <a:p>
            <a:r>
              <a:rPr lang="ja-JP" altLang="en-US" sz="1600" dirty="0"/>
              <a:t>スポンサードコンテンツ＜オプション </a:t>
            </a:r>
            <a:r>
              <a:rPr lang="en-US" altLang="ja-JP" sz="1600" dirty="0"/>
              <a:t>| </a:t>
            </a:r>
            <a:r>
              <a:rPr lang="ja-JP" altLang="en-US" sz="1600" dirty="0"/>
              <a:t>ブースト</a:t>
            </a:r>
            <a:br>
              <a:rPr lang="en-US" altLang="ja-JP" dirty="0"/>
            </a:br>
            <a:r>
              <a:rPr lang="en-US" altLang="ja-JP" dirty="0"/>
              <a:t>【</a:t>
            </a:r>
            <a:r>
              <a:rPr lang="ja-JP" altLang="en-US" dirty="0"/>
              <a:t>朝日新聞社限定メニュー</a:t>
            </a:r>
            <a:r>
              <a:rPr lang="en-US" altLang="ja-JP" dirty="0"/>
              <a:t>】Twitter</a:t>
            </a:r>
            <a:r>
              <a:rPr lang="ja-JP" altLang="en-US" dirty="0"/>
              <a:t>スポンサーシップブースト</a:t>
            </a:r>
          </a:p>
        </p:txBody>
      </p:sp>
      <p:grpSp>
        <p:nvGrpSpPr>
          <p:cNvPr id="83" name="グループ化 82">
            <a:extLst>
              <a:ext uri="{FF2B5EF4-FFF2-40B4-BE49-F238E27FC236}">
                <a16:creationId xmlns:a16="http://schemas.microsoft.com/office/drawing/2014/main" id="{F54571E0-1F94-4C32-8AC2-725653F55589}"/>
              </a:ext>
            </a:extLst>
          </p:cNvPr>
          <p:cNvGrpSpPr/>
          <p:nvPr/>
        </p:nvGrpSpPr>
        <p:grpSpPr>
          <a:xfrm>
            <a:off x="582941" y="6223884"/>
            <a:ext cx="11345852" cy="392818"/>
            <a:chOff x="573456" y="5105055"/>
            <a:chExt cx="11345852" cy="392818"/>
          </a:xfrm>
        </p:grpSpPr>
        <p:sp>
          <p:nvSpPr>
            <p:cNvPr id="84" name="テキスト プレースホルダー 1">
              <a:extLst>
                <a:ext uri="{FF2B5EF4-FFF2-40B4-BE49-F238E27FC236}">
                  <a16:creationId xmlns:a16="http://schemas.microsoft.com/office/drawing/2014/main" id="{86C442F2-DAF6-4A13-A14F-3F10DE4A27C8}"/>
                </a:ext>
              </a:extLst>
            </p:cNvPr>
            <p:cNvSpPr txBox="1">
              <a:spLocks/>
            </p:cNvSpPr>
            <p:nvPr/>
          </p:nvSpPr>
          <p:spPr>
            <a:xfrm>
              <a:off x="1431846" y="5105055"/>
              <a:ext cx="10487462" cy="392818"/>
            </a:xfrm>
            <a:prstGeom prst="rect">
              <a:avLst/>
            </a:prstGeom>
          </p:spPr>
          <p:txBody>
            <a:bodyPr vert="horz" lIns="91440" tIns="45720" rIns="91440" bIns="45720" numCol="1" spcCol="360000" rtlCol="0">
              <a:noAutofit/>
            </a:bodyPr>
            <a:lstStyle>
              <a:lvl1pPr marL="0" marR="0" indent="0" algn="l" defTabSz="914400" rtl="0" eaLnBrk="1" fontAlgn="auto" latinLnBrk="0" hangingPunct="1">
                <a:lnSpc>
                  <a:spcPct val="100000"/>
                </a:lnSpc>
                <a:spcBef>
                  <a:spcPct val="20000"/>
                </a:spcBef>
                <a:spcAft>
                  <a:spcPts val="0"/>
                </a:spcAft>
                <a:buClrTx/>
                <a:buSzTx/>
                <a:buFontTx/>
                <a:buNone/>
                <a:tabLst/>
                <a:defRPr kumimoji="1" sz="10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spcBef>
                  <a:spcPct val="20000"/>
                </a:spcBef>
                <a:buFontTx/>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Tx/>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Tx/>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Tx/>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上記は最低出稿金額です。これ以上の出稿金額でも同様の特別単価でブーストいただけます。 </a:t>
              </a:r>
            </a:p>
            <a:p>
              <a:pPr marL="171450" indent="-171450">
                <a:buFont typeface="Arial" panose="020B0604020202020204" pitchFamily="34" charset="0"/>
                <a:buChar char="•"/>
              </a:pPr>
              <a:r>
                <a:rPr lang="en-US" altLang="ja-JP" sz="900" dirty="0">
                  <a:latin typeface="游ゴシック" panose="020B0400000000000000" pitchFamily="50" charset="-128"/>
                  <a:ea typeface="游ゴシック" panose="020B0400000000000000" pitchFamily="50" charset="-128"/>
                </a:rPr>
                <a:t>Twitter</a:t>
              </a:r>
              <a:r>
                <a:rPr lang="ja-JP" altLang="en-US" sz="900" dirty="0">
                  <a:latin typeface="游ゴシック" panose="020B0400000000000000" pitchFamily="50" charset="-128"/>
                  <a:ea typeface="游ゴシック" panose="020B0400000000000000" pitchFamily="50" charset="-128"/>
                </a:rPr>
                <a:t>社への事前の可否確認や広告主様の</a:t>
              </a:r>
              <a:r>
                <a:rPr lang="en-US" altLang="ja-JP" sz="900" dirty="0">
                  <a:latin typeface="游ゴシック" panose="020B0400000000000000" pitchFamily="50" charset="-128"/>
                  <a:ea typeface="游ゴシック" panose="020B0400000000000000" pitchFamily="50" charset="-128"/>
                </a:rPr>
                <a:t>Twitter</a:t>
              </a:r>
              <a:r>
                <a:rPr lang="ja-JP" altLang="en-US" sz="900" dirty="0">
                  <a:latin typeface="游ゴシック" panose="020B0400000000000000" pitchFamily="50" charset="-128"/>
                  <a:ea typeface="游ゴシック" panose="020B0400000000000000" pitchFamily="50" charset="-128"/>
                </a:rPr>
                <a:t>アカウント保有などの注意事項がありますので、ご提案前に弊社担当者</a:t>
              </a:r>
              <a:r>
                <a:rPr lang="en-US" altLang="ja-JP" sz="900" dirty="0">
                  <a:latin typeface="游ゴシック" panose="020B0400000000000000" pitchFamily="50" charset="-128"/>
                  <a:ea typeface="游ゴシック" panose="020B0400000000000000" pitchFamily="50" charset="-128"/>
                </a:rPr>
                <a:t>(</a:t>
              </a:r>
              <a:r>
                <a:rPr lang="en-US" altLang="ja-JP" sz="900" dirty="0">
                  <a:latin typeface="游ゴシック" panose="020B0400000000000000" pitchFamily="50" charset="-128"/>
                  <a:ea typeface="游ゴシック" panose="020B0400000000000000" pitchFamily="50" charset="-128"/>
                  <a:hlinkClick r:id="rId3"/>
                </a:rPr>
                <a:t>ad-info@asahi.com</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にお問合せください。</a:t>
              </a:r>
            </a:p>
          </p:txBody>
        </p:sp>
        <p:sp>
          <p:nvSpPr>
            <p:cNvPr id="85" name="テキスト ボックス 84">
              <a:extLst>
                <a:ext uri="{FF2B5EF4-FFF2-40B4-BE49-F238E27FC236}">
                  <a16:creationId xmlns:a16="http://schemas.microsoft.com/office/drawing/2014/main" id="{3A527C54-79FD-4926-BA04-FD5F930DE12C}"/>
                </a:ext>
              </a:extLst>
            </p:cNvPr>
            <p:cNvSpPr txBox="1"/>
            <p:nvPr/>
          </p:nvSpPr>
          <p:spPr>
            <a:xfrm>
              <a:off x="573456" y="5134563"/>
              <a:ext cx="889987" cy="261610"/>
            </a:xfrm>
            <a:prstGeom prst="rect">
              <a:avLst/>
            </a:prstGeom>
            <a:noFill/>
          </p:spPr>
          <p:txBody>
            <a:bodyPr wrap="none" rtlCol="0">
              <a:spAutoFit/>
            </a:bodyPr>
            <a:lstStyle/>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備　考</a:t>
              </a:r>
              <a:r>
                <a:rPr kumimoji="1" lang="en-US" altLang="ja-JP" sz="1050" b="1" dirty="0">
                  <a:latin typeface="游ゴシック" panose="020B0400000000000000" pitchFamily="50" charset="-128"/>
                  <a:ea typeface="游ゴシック" panose="020B0400000000000000" pitchFamily="50" charset="-128"/>
                </a:rPr>
                <a:t>】</a:t>
              </a:r>
            </a:p>
          </p:txBody>
        </p:sp>
      </p:grpSp>
      <p:sp>
        <p:nvSpPr>
          <p:cNvPr id="87" name="四角形: 角を丸くする 86">
            <a:extLst>
              <a:ext uri="{FF2B5EF4-FFF2-40B4-BE49-F238E27FC236}">
                <a16:creationId xmlns:a16="http://schemas.microsoft.com/office/drawing/2014/main" id="{E48053E1-0642-4CBB-83BC-C86DD7E327B2}"/>
              </a:ext>
            </a:extLst>
          </p:cNvPr>
          <p:cNvSpPr/>
          <p:nvPr/>
        </p:nvSpPr>
        <p:spPr>
          <a:xfrm>
            <a:off x="750267" y="2863506"/>
            <a:ext cx="3358123" cy="430762"/>
          </a:xfrm>
          <a:prstGeom prst="roundRect">
            <a:avLst>
              <a:gd name="adj" fmla="val 84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ja-JP" altLang="en-US" b="1" dirty="0">
                <a:latin typeface="游ゴシック" panose="020B0400000000000000" pitchFamily="50" charset="-128"/>
                <a:ea typeface="游ゴシック" panose="020B0400000000000000" pitchFamily="50" charset="-128"/>
              </a:rPr>
              <a:t>タイアップ広告</a:t>
            </a:r>
            <a:endParaRPr lang="en-US" altLang="ja-JP" b="1" dirty="0">
              <a:latin typeface="游ゴシック" panose="020B0400000000000000" pitchFamily="50" charset="-128"/>
              <a:ea typeface="游ゴシック" panose="020B0400000000000000" pitchFamily="50" charset="-128"/>
            </a:endParaRPr>
          </a:p>
        </p:txBody>
      </p:sp>
      <p:sp>
        <p:nvSpPr>
          <p:cNvPr id="88" name="四角形: 角を丸くする 87">
            <a:extLst>
              <a:ext uri="{FF2B5EF4-FFF2-40B4-BE49-F238E27FC236}">
                <a16:creationId xmlns:a16="http://schemas.microsoft.com/office/drawing/2014/main" id="{6C1BACF0-8312-46C8-B499-C58A8CD87A5B}"/>
              </a:ext>
            </a:extLst>
          </p:cNvPr>
          <p:cNvSpPr/>
          <p:nvPr/>
        </p:nvSpPr>
        <p:spPr>
          <a:xfrm>
            <a:off x="4416938" y="2863506"/>
            <a:ext cx="3358123" cy="430762"/>
          </a:xfrm>
          <a:prstGeom prst="roundRect">
            <a:avLst>
              <a:gd name="adj" fmla="val 84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ja-JP" altLang="en-US" b="1" dirty="0">
                <a:latin typeface="游ゴシック" panose="020B0400000000000000" pitchFamily="50" charset="-128"/>
                <a:ea typeface="游ゴシック" panose="020B0400000000000000" pitchFamily="50" charset="-128"/>
              </a:rPr>
              <a:t>動画クリエイティブ</a:t>
            </a:r>
            <a:endParaRPr lang="en-US" altLang="ja-JP" b="1" dirty="0">
              <a:latin typeface="游ゴシック" panose="020B0400000000000000" pitchFamily="50" charset="-128"/>
              <a:ea typeface="游ゴシック" panose="020B0400000000000000" pitchFamily="50" charset="-128"/>
            </a:endParaRPr>
          </a:p>
        </p:txBody>
      </p:sp>
      <p:sp>
        <p:nvSpPr>
          <p:cNvPr id="89" name="四角形: 角を丸くする 88">
            <a:extLst>
              <a:ext uri="{FF2B5EF4-FFF2-40B4-BE49-F238E27FC236}">
                <a16:creationId xmlns:a16="http://schemas.microsoft.com/office/drawing/2014/main" id="{11FBDAC0-DE93-4833-A61B-A16E05B592CA}"/>
              </a:ext>
            </a:extLst>
          </p:cNvPr>
          <p:cNvSpPr/>
          <p:nvPr/>
        </p:nvSpPr>
        <p:spPr>
          <a:xfrm>
            <a:off x="8083610" y="2863506"/>
            <a:ext cx="3358123" cy="430762"/>
          </a:xfrm>
          <a:prstGeom prst="roundRect">
            <a:avLst>
              <a:gd name="adj" fmla="val 84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en-US" altLang="ja-JP" b="1" dirty="0">
                <a:latin typeface="游ゴシック" panose="020B0400000000000000" pitchFamily="50" charset="-128"/>
                <a:ea typeface="游ゴシック" panose="020B0400000000000000" pitchFamily="50" charset="-128"/>
              </a:rPr>
              <a:t>WEB</a:t>
            </a:r>
            <a:r>
              <a:rPr lang="ja-JP" altLang="en-US" b="1" dirty="0">
                <a:latin typeface="游ゴシック" panose="020B0400000000000000" pitchFamily="50" charset="-128"/>
                <a:ea typeface="游ゴシック" panose="020B0400000000000000" pitchFamily="50" charset="-128"/>
              </a:rPr>
              <a:t>セミナー</a:t>
            </a:r>
            <a:r>
              <a:rPr lang="ja-JP" altLang="en-US" sz="1200" b="1" dirty="0">
                <a:latin typeface="游ゴシック" panose="020B0400000000000000" pitchFamily="50" charset="-128"/>
                <a:ea typeface="游ゴシック" panose="020B0400000000000000" pitchFamily="50" charset="-128"/>
              </a:rPr>
              <a:t>や</a:t>
            </a:r>
            <a:r>
              <a:rPr lang="ja-JP" altLang="en-US" b="1" dirty="0">
                <a:latin typeface="游ゴシック" panose="020B0400000000000000" pitchFamily="50" charset="-128"/>
                <a:ea typeface="游ゴシック" panose="020B0400000000000000" pitchFamily="50" charset="-128"/>
              </a:rPr>
              <a:t>イベント</a:t>
            </a:r>
            <a:endParaRPr lang="en-US" altLang="ja-JP" b="1" dirty="0">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6226C7A-9DBF-4102-A091-5DD4297B27FB}"/>
              </a:ext>
            </a:extLst>
          </p:cNvPr>
          <p:cNvSpPr txBox="1"/>
          <p:nvPr/>
        </p:nvSpPr>
        <p:spPr>
          <a:xfrm>
            <a:off x="657727" y="2539300"/>
            <a:ext cx="527709" cy="461665"/>
          </a:xfrm>
          <a:prstGeom prst="rect">
            <a:avLst/>
          </a:prstGeom>
          <a:noFill/>
        </p:spPr>
        <p:txBody>
          <a:bodyPr wrap="none" rtlCol="0">
            <a:spAutoFit/>
          </a:bodyPr>
          <a:lstStyle/>
          <a:p>
            <a:r>
              <a:rPr kumimoji="1" lang="en-US" altLang="ja-JP" sz="2400" dirty="0">
                <a:solidFill>
                  <a:schemeClr val="accent1">
                    <a:lumMod val="75000"/>
                  </a:schemeClr>
                </a:solidFill>
                <a:latin typeface="游ゴシック" panose="020B0400000000000000" pitchFamily="50" charset="-128"/>
                <a:ea typeface="游ゴシック" panose="020B0400000000000000" pitchFamily="50" charset="-128"/>
              </a:rPr>
              <a:t>01</a:t>
            </a:r>
            <a:endParaRPr kumimoji="1" lang="ja-JP" altLang="en-US" sz="2400" dirty="0">
              <a:solidFill>
                <a:schemeClr val="accent1">
                  <a:lumMod val="75000"/>
                </a:schemeClr>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701A7EB1-05EF-4AFA-92EF-E021852AACA9}"/>
              </a:ext>
            </a:extLst>
          </p:cNvPr>
          <p:cNvSpPr txBox="1"/>
          <p:nvPr/>
        </p:nvSpPr>
        <p:spPr>
          <a:xfrm>
            <a:off x="4347411" y="2539300"/>
            <a:ext cx="527709" cy="461665"/>
          </a:xfrm>
          <a:prstGeom prst="rect">
            <a:avLst/>
          </a:prstGeom>
          <a:noFill/>
        </p:spPr>
        <p:txBody>
          <a:bodyPr wrap="none" rtlCol="0">
            <a:spAutoFit/>
          </a:bodyPr>
          <a:lstStyle/>
          <a:p>
            <a:r>
              <a:rPr kumimoji="1" lang="en-US" altLang="ja-JP" sz="2400" dirty="0">
                <a:solidFill>
                  <a:schemeClr val="accent1">
                    <a:lumMod val="75000"/>
                  </a:schemeClr>
                </a:solidFill>
                <a:latin typeface="游ゴシック" panose="020B0400000000000000" pitchFamily="50" charset="-128"/>
                <a:ea typeface="游ゴシック" panose="020B0400000000000000" pitchFamily="50" charset="-128"/>
              </a:rPr>
              <a:t>02</a:t>
            </a:r>
            <a:endParaRPr kumimoji="1" lang="ja-JP" altLang="en-US" sz="2400" dirty="0">
              <a:solidFill>
                <a:schemeClr val="accent1">
                  <a:lumMod val="75000"/>
                </a:schemeClr>
              </a:solidFill>
              <a:latin typeface="游ゴシック" panose="020B0400000000000000" pitchFamily="50" charset="-128"/>
              <a:ea typeface="游ゴシック" panose="020B0400000000000000" pitchFamily="50" charset="-128"/>
            </a:endParaRPr>
          </a:p>
        </p:txBody>
      </p:sp>
      <p:sp>
        <p:nvSpPr>
          <p:cNvPr id="100" name="テキスト ボックス 99">
            <a:extLst>
              <a:ext uri="{FF2B5EF4-FFF2-40B4-BE49-F238E27FC236}">
                <a16:creationId xmlns:a16="http://schemas.microsoft.com/office/drawing/2014/main" id="{D4D5B4CB-DC84-41D9-8181-576E232E8D10}"/>
              </a:ext>
            </a:extLst>
          </p:cNvPr>
          <p:cNvSpPr txBox="1"/>
          <p:nvPr/>
        </p:nvSpPr>
        <p:spPr>
          <a:xfrm>
            <a:off x="8021053" y="2539300"/>
            <a:ext cx="527709" cy="461665"/>
          </a:xfrm>
          <a:prstGeom prst="rect">
            <a:avLst/>
          </a:prstGeom>
          <a:noFill/>
        </p:spPr>
        <p:txBody>
          <a:bodyPr wrap="none" rtlCol="0">
            <a:spAutoFit/>
          </a:bodyPr>
          <a:lstStyle/>
          <a:p>
            <a:r>
              <a:rPr kumimoji="1" lang="en-US" altLang="ja-JP" sz="2400" dirty="0">
                <a:solidFill>
                  <a:schemeClr val="accent1">
                    <a:lumMod val="75000"/>
                  </a:schemeClr>
                </a:solidFill>
                <a:latin typeface="游ゴシック" panose="020B0400000000000000" pitchFamily="50" charset="-128"/>
                <a:ea typeface="游ゴシック" panose="020B0400000000000000" pitchFamily="50" charset="-128"/>
              </a:rPr>
              <a:t>03</a:t>
            </a:r>
            <a:endParaRPr kumimoji="1" lang="ja-JP" altLang="en-US" sz="2400" dirty="0">
              <a:solidFill>
                <a:schemeClr val="accent1">
                  <a:lumMod val="75000"/>
                </a:schemeClr>
              </a:solidFill>
              <a:latin typeface="游ゴシック" panose="020B0400000000000000" pitchFamily="50" charset="-128"/>
              <a:ea typeface="游ゴシック" panose="020B0400000000000000" pitchFamily="50" charset="-128"/>
            </a:endParaRPr>
          </a:p>
        </p:txBody>
      </p:sp>
      <p:sp>
        <p:nvSpPr>
          <p:cNvPr id="102" name="テキスト プレースホルダー 1">
            <a:extLst>
              <a:ext uri="{FF2B5EF4-FFF2-40B4-BE49-F238E27FC236}">
                <a16:creationId xmlns:a16="http://schemas.microsoft.com/office/drawing/2014/main" id="{24CE06E7-9763-4567-AF1E-49D812A92960}"/>
              </a:ext>
            </a:extLst>
          </p:cNvPr>
          <p:cNvSpPr txBox="1">
            <a:spLocks/>
          </p:cNvSpPr>
          <p:nvPr/>
        </p:nvSpPr>
        <p:spPr>
          <a:xfrm>
            <a:off x="1128374" y="2659795"/>
            <a:ext cx="2659419" cy="203712"/>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ja-JP" altLang="en-US" sz="1100" b="1" dirty="0">
                <a:latin typeface="游ゴシック" panose="020B0400000000000000" pitchFamily="50" charset="-128"/>
                <a:ea typeface="游ゴシック" panose="020B0400000000000000" pitchFamily="50" charset="-128"/>
              </a:rPr>
              <a:t>朝日新聞社が運営する</a:t>
            </a:r>
            <a:r>
              <a:rPr lang="en-US" altLang="ja-JP" sz="1100" b="1" dirty="0">
                <a:latin typeface="游ゴシック" panose="020B0400000000000000" pitchFamily="50" charset="-128"/>
                <a:ea typeface="游ゴシック" panose="020B0400000000000000" pitchFamily="50" charset="-128"/>
              </a:rPr>
              <a:t>WEB</a:t>
            </a:r>
            <a:r>
              <a:rPr lang="ja-JP" altLang="en-US" sz="1100" b="1" dirty="0">
                <a:latin typeface="游ゴシック" panose="020B0400000000000000" pitchFamily="50" charset="-128"/>
                <a:ea typeface="游ゴシック" panose="020B0400000000000000" pitchFamily="50" charset="-128"/>
              </a:rPr>
              <a:t>メディアの</a:t>
            </a:r>
          </a:p>
        </p:txBody>
      </p:sp>
      <p:sp>
        <p:nvSpPr>
          <p:cNvPr id="106" name="テキスト プレースホルダー 1">
            <a:extLst>
              <a:ext uri="{FF2B5EF4-FFF2-40B4-BE49-F238E27FC236}">
                <a16:creationId xmlns:a16="http://schemas.microsoft.com/office/drawing/2014/main" id="{4FC74787-A562-4B10-8889-CC3A093D348A}"/>
              </a:ext>
            </a:extLst>
          </p:cNvPr>
          <p:cNvSpPr txBox="1">
            <a:spLocks/>
          </p:cNvSpPr>
          <p:nvPr/>
        </p:nvSpPr>
        <p:spPr>
          <a:xfrm>
            <a:off x="4753235" y="2659795"/>
            <a:ext cx="2659419" cy="203712"/>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ja-JP" altLang="en-US" sz="1100" b="1" dirty="0">
                <a:latin typeface="游ゴシック" panose="020B0400000000000000" pitchFamily="50" charset="-128"/>
                <a:ea typeface="游ゴシック" panose="020B0400000000000000" pitchFamily="50" charset="-128"/>
              </a:rPr>
              <a:t>朝日新聞社が制作する</a:t>
            </a:r>
          </a:p>
        </p:txBody>
      </p:sp>
      <p:sp>
        <p:nvSpPr>
          <p:cNvPr id="107" name="テキスト プレースホルダー 1">
            <a:extLst>
              <a:ext uri="{FF2B5EF4-FFF2-40B4-BE49-F238E27FC236}">
                <a16:creationId xmlns:a16="http://schemas.microsoft.com/office/drawing/2014/main" id="{BC8E199F-1A7F-43DE-B13A-7A3058378D36}"/>
              </a:ext>
            </a:extLst>
          </p:cNvPr>
          <p:cNvSpPr txBox="1">
            <a:spLocks/>
          </p:cNvSpPr>
          <p:nvPr/>
        </p:nvSpPr>
        <p:spPr>
          <a:xfrm>
            <a:off x="8480415" y="2659795"/>
            <a:ext cx="2659419" cy="203712"/>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ja-JP" altLang="en-US" sz="1100" b="1" dirty="0">
                <a:latin typeface="游ゴシック" panose="020B0400000000000000" pitchFamily="50" charset="-128"/>
                <a:ea typeface="游ゴシック" panose="020B0400000000000000" pitchFamily="50" charset="-128"/>
              </a:rPr>
              <a:t>朝日新聞社が生中継・アーカイブする</a:t>
            </a:r>
          </a:p>
        </p:txBody>
      </p:sp>
      <p:sp>
        <p:nvSpPr>
          <p:cNvPr id="108" name="テキスト プレースホルダー 1">
            <a:extLst>
              <a:ext uri="{FF2B5EF4-FFF2-40B4-BE49-F238E27FC236}">
                <a16:creationId xmlns:a16="http://schemas.microsoft.com/office/drawing/2014/main" id="{66B5D3C1-E660-4CE1-B991-6F99CDAA0438}"/>
              </a:ext>
            </a:extLst>
          </p:cNvPr>
          <p:cNvSpPr txBox="1">
            <a:spLocks/>
          </p:cNvSpPr>
          <p:nvPr/>
        </p:nvSpPr>
        <p:spPr>
          <a:xfrm>
            <a:off x="3139655" y="2155147"/>
            <a:ext cx="5912690" cy="249826"/>
          </a:xfrm>
          <a:prstGeom prst="rect">
            <a:avLst/>
          </a:prstGeom>
        </p:spPr>
        <p:txBody>
          <a:bodyPr vert="horz" wrap="none"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ja-JP" altLang="en-US" sz="1800" b="1" dirty="0">
                <a:solidFill>
                  <a:schemeClr val="accent1">
                    <a:lumMod val="75000"/>
                  </a:schemeClr>
                </a:solidFill>
                <a:latin typeface="游ゴシック" panose="020B0400000000000000" pitchFamily="50" charset="-128"/>
                <a:ea typeface="游ゴシック" panose="020B0400000000000000" pitchFamily="50" charset="-128"/>
              </a:rPr>
              <a:t>高パフォーマンスの</a:t>
            </a:r>
            <a:r>
              <a:rPr lang="en-US" altLang="ja-JP" sz="1800" b="1" dirty="0">
                <a:solidFill>
                  <a:schemeClr val="accent1">
                    <a:lumMod val="75000"/>
                  </a:schemeClr>
                </a:solidFill>
                <a:latin typeface="游ゴシック" panose="020B0400000000000000" pitchFamily="50" charset="-128"/>
                <a:ea typeface="游ゴシック" panose="020B0400000000000000" pitchFamily="50" charset="-128"/>
              </a:rPr>
              <a:t>Twitter</a:t>
            </a:r>
            <a:r>
              <a:rPr lang="ja-JP" altLang="en-US" sz="1800" b="1" dirty="0">
                <a:solidFill>
                  <a:schemeClr val="accent1">
                    <a:lumMod val="75000"/>
                  </a:schemeClr>
                </a:solidFill>
                <a:latin typeface="游ゴシック" panose="020B0400000000000000" pitchFamily="50" charset="-128"/>
                <a:ea typeface="游ゴシック" panose="020B0400000000000000" pitchFamily="50" charset="-128"/>
              </a:rPr>
              <a:t>広告ブースト対象の</a:t>
            </a:r>
            <a:r>
              <a:rPr lang="en-US" altLang="ja-JP" sz="1800" b="1" dirty="0">
                <a:solidFill>
                  <a:schemeClr val="accent1">
                    <a:lumMod val="75000"/>
                  </a:schemeClr>
                </a:solidFill>
                <a:latin typeface="游ゴシック" panose="020B0400000000000000" pitchFamily="50" charset="-128"/>
                <a:ea typeface="游ゴシック" panose="020B0400000000000000" pitchFamily="50" charset="-128"/>
              </a:rPr>
              <a:t>3</a:t>
            </a:r>
            <a:r>
              <a:rPr lang="ja-JP" altLang="en-US" sz="1800" b="1" dirty="0">
                <a:solidFill>
                  <a:schemeClr val="accent1">
                    <a:lumMod val="75000"/>
                  </a:schemeClr>
                </a:solidFill>
                <a:latin typeface="游ゴシック" panose="020B0400000000000000" pitchFamily="50" charset="-128"/>
                <a:ea typeface="游ゴシック" panose="020B0400000000000000" pitchFamily="50" charset="-128"/>
              </a:rPr>
              <a:t>つの商品</a:t>
            </a:r>
          </a:p>
        </p:txBody>
      </p:sp>
      <p:sp>
        <p:nvSpPr>
          <p:cNvPr id="109" name="テキスト プレースホルダー 1">
            <a:extLst>
              <a:ext uri="{FF2B5EF4-FFF2-40B4-BE49-F238E27FC236}">
                <a16:creationId xmlns:a16="http://schemas.microsoft.com/office/drawing/2014/main" id="{081E0966-E27B-457C-B35B-C9AE70E644C0}"/>
              </a:ext>
            </a:extLst>
          </p:cNvPr>
          <p:cNvSpPr txBox="1">
            <a:spLocks/>
          </p:cNvSpPr>
          <p:nvPr/>
        </p:nvSpPr>
        <p:spPr>
          <a:xfrm>
            <a:off x="912103" y="3375952"/>
            <a:ext cx="3357166" cy="335051"/>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ja-JP" altLang="en-US" sz="1400" b="1" spc="-150" dirty="0">
                <a:solidFill>
                  <a:schemeClr val="accent1">
                    <a:lumMod val="75000"/>
                  </a:schemeClr>
                </a:solidFill>
                <a:latin typeface="游ゴシック" panose="020B0400000000000000" pitchFamily="50" charset="-128"/>
                <a:ea typeface="游ゴシック" panose="020B0400000000000000" pitchFamily="50" charset="-128"/>
              </a:rPr>
              <a:t>高パフォーマンス　クリック数</a:t>
            </a:r>
            <a:r>
              <a:rPr lang="ja-JP" altLang="en-US" sz="1400" b="1" dirty="0">
                <a:solidFill>
                  <a:schemeClr val="accent1">
                    <a:lumMod val="75000"/>
                  </a:schemeClr>
                </a:solidFill>
                <a:latin typeface="游ゴシック" panose="020B0400000000000000" pitchFamily="50" charset="-128"/>
                <a:ea typeface="游ゴシック" panose="020B0400000000000000" pitchFamily="50" charset="-128"/>
              </a:rPr>
              <a:t>／</a:t>
            </a:r>
            <a:r>
              <a:rPr lang="en-US" altLang="ja-JP" sz="1400" b="1" dirty="0">
                <a:solidFill>
                  <a:schemeClr val="accent1">
                    <a:lumMod val="75000"/>
                  </a:schemeClr>
                </a:solidFill>
                <a:latin typeface="游ゴシック" panose="020B0400000000000000" pitchFamily="50" charset="-128"/>
                <a:ea typeface="游ゴシック" panose="020B0400000000000000" pitchFamily="50" charset="-128"/>
              </a:rPr>
              <a:t>imp</a:t>
            </a:r>
            <a:r>
              <a:rPr lang="ja-JP" altLang="en-US" sz="1400" b="1" dirty="0">
                <a:solidFill>
                  <a:schemeClr val="accent1">
                    <a:lumMod val="75000"/>
                  </a:schemeClr>
                </a:solidFill>
                <a:latin typeface="游ゴシック" panose="020B0400000000000000" pitchFamily="50" charset="-128"/>
                <a:ea typeface="游ゴシック" panose="020B0400000000000000" pitchFamily="50" charset="-128"/>
              </a:rPr>
              <a:t>数</a:t>
            </a:r>
          </a:p>
        </p:txBody>
      </p:sp>
      <p:sp>
        <p:nvSpPr>
          <p:cNvPr id="110" name="テキスト プレースホルダー 1">
            <a:extLst>
              <a:ext uri="{FF2B5EF4-FFF2-40B4-BE49-F238E27FC236}">
                <a16:creationId xmlns:a16="http://schemas.microsoft.com/office/drawing/2014/main" id="{C9523E61-48E7-42DF-83DE-C0F7935562D4}"/>
              </a:ext>
            </a:extLst>
          </p:cNvPr>
          <p:cNvSpPr txBox="1">
            <a:spLocks/>
          </p:cNvSpPr>
          <p:nvPr/>
        </p:nvSpPr>
        <p:spPr>
          <a:xfrm>
            <a:off x="5113074" y="3375952"/>
            <a:ext cx="2306343" cy="335051"/>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20000"/>
              </a:lnSpc>
            </a:pPr>
            <a:r>
              <a:rPr lang="ja-JP" altLang="en-US" sz="1400" b="1" dirty="0">
                <a:solidFill>
                  <a:schemeClr val="accent1">
                    <a:lumMod val="75000"/>
                  </a:schemeClr>
                </a:solidFill>
                <a:latin typeface="游ゴシック" panose="020B0400000000000000" pitchFamily="50" charset="-128"/>
                <a:ea typeface="游ゴシック" panose="020B0400000000000000" pitchFamily="50" charset="-128"/>
              </a:rPr>
              <a:t>高パフォーマンス再生数</a:t>
            </a:r>
          </a:p>
        </p:txBody>
      </p:sp>
      <p:pic>
        <p:nvPicPr>
          <p:cNvPr id="111" name="グラフィックス 110">
            <a:extLst>
              <a:ext uri="{FF2B5EF4-FFF2-40B4-BE49-F238E27FC236}">
                <a16:creationId xmlns:a16="http://schemas.microsoft.com/office/drawing/2014/main" id="{86385657-F570-4F80-9519-844EED3C01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082" y="3326896"/>
            <a:ext cx="241773" cy="394819"/>
          </a:xfrm>
          <a:prstGeom prst="rect">
            <a:avLst/>
          </a:prstGeom>
        </p:spPr>
      </p:pic>
      <p:grpSp>
        <p:nvGrpSpPr>
          <p:cNvPr id="112" name="グループ化 111">
            <a:extLst>
              <a:ext uri="{FF2B5EF4-FFF2-40B4-BE49-F238E27FC236}">
                <a16:creationId xmlns:a16="http://schemas.microsoft.com/office/drawing/2014/main" id="{531FFB0A-0287-4D97-A0AE-715530E00717}"/>
              </a:ext>
            </a:extLst>
          </p:cNvPr>
          <p:cNvGrpSpPr/>
          <p:nvPr/>
        </p:nvGrpSpPr>
        <p:grpSpPr>
          <a:xfrm>
            <a:off x="4805401" y="3359980"/>
            <a:ext cx="278276" cy="278276"/>
            <a:chOff x="4611265" y="2950315"/>
            <a:chExt cx="377054" cy="377054"/>
          </a:xfrm>
        </p:grpSpPr>
        <p:sp>
          <p:nvSpPr>
            <p:cNvPr id="113" name="楕円 112">
              <a:extLst>
                <a:ext uri="{FF2B5EF4-FFF2-40B4-BE49-F238E27FC236}">
                  <a16:creationId xmlns:a16="http://schemas.microsoft.com/office/drawing/2014/main" id="{2B678740-2AF4-447E-945B-D4631FF3225A}"/>
                </a:ext>
              </a:extLst>
            </p:cNvPr>
            <p:cNvSpPr/>
            <p:nvPr/>
          </p:nvSpPr>
          <p:spPr>
            <a:xfrm>
              <a:off x="4611265" y="2950315"/>
              <a:ext cx="377054" cy="377054"/>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二等辺三角形 113">
              <a:extLst>
                <a:ext uri="{FF2B5EF4-FFF2-40B4-BE49-F238E27FC236}">
                  <a16:creationId xmlns:a16="http://schemas.microsoft.com/office/drawing/2014/main" id="{5AED28E5-6C63-418D-B9A5-F3B2E67284F4}"/>
                </a:ext>
              </a:extLst>
            </p:cNvPr>
            <p:cNvSpPr/>
            <p:nvPr/>
          </p:nvSpPr>
          <p:spPr>
            <a:xfrm rot="5400000">
              <a:off x="4698052" y="3027951"/>
              <a:ext cx="257268" cy="221783"/>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5" name="テキスト プレースホルダー 1">
            <a:extLst>
              <a:ext uri="{FF2B5EF4-FFF2-40B4-BE49-F238E27FC236}">
                <a16:creationId xmlns:a16="http://schemas.microsoft.com/office/drawing/2014/main" id="{907E0900-2A7E-46B3-BB34-7DA80B0A7FDE}"/>
              </a:ext>
            </a:extLst>
          </p:cNvPr>
          <p:cNvSpPr txBox="1">
            <a:spLocks/>
          </p:cNvSpPr>
          <p:nvPr/>
        </p:nvSpPr>
        <p:spPr>
          <a:xfrm>
            <a:off x="8833491" y="3375952"/>
            <a:ext cx="2306343" cy="335051"/>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20000"/>
              </a:lnSpc>
            </a:pPr>
            <a:r>
              <a:rPr lang="ja-JP" altLang="en-US" sz="1400" b="1" dirty="0">
                <a:solidFill>
                  <a:schemeClr val="accent1">
                    <a:lumMod val="75000"/>
                  </a:schemeClr>
                </a:solidFill>
                <a:latin typeface="游ゴシック" panose="020B0400000000000000" pitchFamily="50" charset="-128"/>
                <a:ea typeface="游ゴシック" panose="020B0400000000000000" pitchFamily="50" charset="-128"/>
              </a:rPr>
              <a:t>高パフォーマンス再生数</a:t>
            </a:r>
          </a:p>
        </p:txBody>
      </p:sp>
      <p:grpSp>
        <p:nvGrpSpPr>
          <p:cNvPr id="116" name="グループ化 115">
            <a:extLst>
              <a:ext uri="{FF2B5EF4-FFF2-40B4-BE49-F238E27FC236}">
                <a16:creationId xmlns:a16="http://schemas.microsoft.com/office/drawing/2014/main" id="{ED9F8F15-501D-4AF9-BF8E-ECACE474812A}"/>
              </a:ext>
            </a:extLst>
          </p:cNvPr>
          <p:cNvGrpSpPr/>
          <p:nvPr/>
        </p:nvGrpSpPr>
        <p:grpSpPr>
          <a:xfrm>
            <a:off x="8525818" y="3359980"/>
            <a:ext cx="278276" cy="278276"/>
            <a:chOff x="4611265" y="2950315"/>
            <a:chExt cx="377054" cy="377054"/>
          </a:xfrm>
        </p:grpSpPr>
        <p:sp>
          <p:nvSpPr>
            <p:cNvPr id="117" name="楕円 116">
              <a:extLst>
                <a:ext uri="{FF2B5EF4-FFF2-40B4-BE49-F238E27FC236}">
                  <a16:creationId xmlns:a16="http://schemas.microsoft.com/office/drawing/2014/main" id="{CA42E96E-9BB0-48BB-BBB9-D64CF1F441B2}"/>
                </a:ext>
              </a:extLst>
            </p:cNvPr>
            <p:cNvSpPr/>
            <p:nvPr/>
          </p:nvSpPr>
          <p:spPr>
            <a:xfrm>
              <a:off x="4611265" y="2950315"/>
              <a:ext cx="377054" cy="37705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二等辺三角形 117">
              <a:extLst>
                <a:ext uri="{FF2B5EF4-FFF2-40B4-BE49-F238E27FC236}">
                  <a16:creationId xmlns:a16="http://schemas.microsoft.com/office/drawing/2014/main" id="{E5EB88EF-4FA6-4BA3-853E-1D0C655CD5C2}"/>
                </a:ext>
              </a:extLst>
            </p:cNvPr>
            <p:cNvSpPr/>
            <p:nvPr/>
          </p:nvSpPr>
          <p:spPr>
            <a:xfrm rot="5400000">
              <a:off x="4698052" y="3027951"/>
              <a:ext cx="257268" cy="2217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7048FEC0-904C-4D93-B3CA-11D32F6E601B}"/>
              </a:ext>
            </a:extLst>
          </p:cNvPr>
          <p:cNvGrpSpPr/>
          <p:nvPr/>
        </p:nvGrpSpPr>
        <p:grpSpPr>
          <a:xfrm>
            <a:off x="750266" y="5457663"/>
            <a:ext cx="3358123" cy="667207"/>
            <a:chOff x="750266" y="4713569"/>
            <a:chExt cx="3358123" cy="804200"/>
          </a:xfrm>
        </p:grpSpPr>
        <p:grpSp>
          <p:nvGrpSpPr>
            <p:cNvPr id="120" name="グループ化 119">
              <a:extLst>
                <a:ext uri="{FF2B5EF4-FFF2-40B4-BE49-F238E27FC236}">
                  <a16:creationId xmlns:a16="http://schemas.microsoft.com/office/drawing/2014/main" id="{7719997C-EC3F-4F14-8E1F-2F746FBE1B8A}"/>
                </a:ext>
              </a:extLst>
            </p:cNvPr>
            <p:cNvGrpSpPr/>
            <p:nvPr/>
          </p:nvGrpSpPr>
          <p:grpSpPr>
            <a:xfrm flipV="1">
              <a:off x="750266" y="4713569"/>
              <a:ext cx="3358123" cy="780335"/>
              <a:chOff x="681446" y="3106163"/>
              <a:chExt cx="5073895" cy="780335"/>
            </a:xfrm>
          </p:grpSpPr>
          <p:cxnSp>
            <p:nvCxnSpPr>
              <p:cNvPr id="123" name="直線コネクタ 122">
                <a:extLst>
                  <a:ext uri="{FF2B5EF4-FFF2-40B4-BE49-F238E27FC236}">
                    <a16:creationId xmlns:a16="http://schemas.microsoft.com/office/drawing/2014/main" id="{CB2290C5-6C1B-4C94-B7F1-498F2FF3ECE2}"/>
                  </a:ext>
                </a:extLst>
              </p:cNvPr>
              <p:cNvCxnSpPr>
                <a:cxnSpLocks/>
              </p:cNvCxnSpPr>
              <p:nvPr/>
            </p:nvCxnSpPr>
            <p:spPr>
              <a:xfrm>
                <a:off x="681446" y="3106163"/>
                <a:ext cx="507389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DCB39E12-4D00-4A71-9CA3-2EF70414D584}"/>
                  </a:ext>
                </a:extLst>
              </p:cNvPr>
              <p:cNvCxnSpPr>
                <a:cxnSpLocks/>
              </p:cNvCxnSpPr>
              <p:nvPr/>
            </p:nvCxnSpPr>
            <p:spPr>
              <a:xfrm>
                <a:off x="681446" y="3886498"/>
                <a:ext cx="507389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1" name="テキスト ボックス 120">
              <a:extLst>
                <a:ext uri="{FF2B5EF4-FFF2-40B4-BE49-F238E27FC236}">
                  <a16:creationId xmlns:a16="http://schemas.microsoft.com/office/drawing/2014/main" id="{1C9122D8-4019-4093-A952-C570A6974DB2}"/>
                </a:ext>
              </a:extLst>
            </p:cNvPr>
            <p:cNvSpPr txBox="1"/>
            <p:nvPr/>
          </p:nvSpPr>
          <p:spPr>
            <a:xfrm>
              <a:off x="1382405" y="4999929"/>
              <a:ext cx="2093842" cy="517840"/>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N240</a:t>
              </a:r>
              <a:r>
                <a:rPr lang="ja-JP" altLang="en-US" sz="1600" b="1" dirty="0">
                  <a:latin typeface="游ゴシック" panose="020B0400000000000000" pitchFamily="50" charset="-128"/>
                  <a:ea typeface="游ゴシック" panose="020B0400000000000000" pitchFamily="50" charset="-128"/>
                </a:rPr>
                <a:t>万円～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税抜）</a:t>
              </a:r>
              <a:endParaRPr lang="ja-JP" altLang="en-US" b="1" dirty="0">
                <a:latin typeface="游ゴシック" panose="020B0400000000000000" pitchFamily="50" charset="-128"/>
                <a:ea typeface="游ゴシック" panose="020B0400000000000000" pitchFamily="50" charset="-128"/>
              </a:endParaRPr>
            </a:p>
          </p:txBody>
        </p:sp>
        <p:sp>
          <p:nvSpPr>
            <p:cNvPr id="122" name="テキスト プレースホルダー 1">
              <a:extLst>
                <a:ext uri="{FF2B5EF4-FFF2-40B4-BE49-F238E27FC236}">
                  <a16:creationId xmlns:a16="http://schemas.microsoft.com/office/drawing/2014/main" id="{326A2BEB-21A8-490F-AB83-287664FF5BE2}"/>
                </a:ext>
              </a:extLst>
            </p:cNvPr>
            <p:cNvSpPr txBox="1">
              <a:spLocks/>
            </p:cNvSpPr>
            <p:nvPr/>
          </p:nvSpPr>
          <p:spPr>
            <a:xfrm>
              <a:off x="1020067" y="4763809"/>
              <a:ext cx="2818521" cy="261136"/>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en-US" altLang="ja-JP" b="1" dirty="0">
                  <a:latin typeface="游ゴシック" panose="020B0400000000000000" pitchFamily="50" charset="-128"/>
                  <a:ea typeface="游ゴシック" panose="020B0400000000000000" pitchFamily="50" charset="-128"/>
                </a:rPr>
                <a:t>N470</a:t>
              </a:r>
              <a:r>
                <a:rPr lang="ja-JP" altLang="en-US" b="1" dirty="0">
                  <a:latin typeface="游ゴシック" panose="020B0400000000000000" pitchFamily="50" charset="-128"/>
                  <a:ea typeface="游ゴシック" panose="020B0400000000000000" pitchFamily="50" charset="-128"/>
                </a:rPr>
                <a:t>万円相当のブーストが</a:t>
              </a:r>
            </a:p>
          </p:txBody>
        </p:sp>
      </p:grpSp>
      <p:grpSp>
        <p:nvGrpSpPr>
          <p:cNvPr id="125" name="グループ化 124">
            <a:extLst>
              <a:ext uri="{FF2B5EF4-FFF2-40B4-BE49-F238E27FC236}">
                <a16:creationId xmlns:a16="http://schemas.microsoft.com/office/drawing/2014/main" id="{1B2A9139-C9C4-448C-A85E-3B70B1DF8D85}"/>
              </a:ext>
            </a:extLst>
          </p:cNvPr>
          <p:cNvGrpSpPr/>
          <p:nvPr/>
        </p:nvGrpSpPr>
        <p:grpSpPr>
          <a:xfrm>
            <a:off x="4424519" y="5457663"/>
            <a:ext cx="3358123" cy="667207"/>
            <a:chOff x="750266" y="4713569"/>
            <a:chExt cx="3358123" cy="804200"/>
          </a:xfrm>
        </p:grpSpPr>
        <p:grpSp>
          <p:nvGrpSpPr>
            <p:cNvPr id="126" name="グループ化 125">
              <a:extLst>
                <a:ext uri="{FF2B5EF4-FFF2-40B4-BE49-F238E27FC236}">
                  <a16:creationId xmlns:a16="http://schemas.microsoft.com/office/drawing/2014/main" id="{4FC7E4A7-FD37-4863-B88D-B2259C8C8C24}"/>
                </a:ext>
              </a:extLst>
            </p:cNvPr>
            <p:cNvGrpSpPr/>
            <p:nvPr/>
          </p:nvGrpSpPr>
          <p:grpSpPr>
            <a:xfrm flipV="1">
              <a:off x="750266" y="4713569"/>
              <a:ext cx="3358123" cy="780335"/>
              <a:chOff x="681446" y="3106163"/>
              <a:chExt cx="5073895" cy="780335"/>
            </a:xfrm>
          </p:grpSpPr>
          <p:cxnSp>
            <p:nvCxnSpPr>
              <p:cNvPr id="129" name="直線コネクタ 128">
                <a:extLst>
                  <a:ext uri="{FF2B5EF4-FFF2-40B4-BE49-F238E27FC236}">
                    <a16:creationId xmlns:a16="http://schemas.microsoft.com/office/drawing/2014/main" id="{BC02BBA9-9B30-4773-A015-7AA0E2B5211B}"/>
                  </a:ext>
                </a:extLst>
              </p:cNvPr>
              <p:cNvCxnSpPr>
                <a:cxnSpLocks/>
              </p:cNvCxnSpPr>
              <p:nvPr/>
            </p:nvCxnSpPr>
            <p:spPr>
              <a:xfrm>
                <a:off x="681446" y="3106163"/>
                <a:ext cx="507389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F8DE80DC-A5EF-491F-8DB5-123735989663}"/>
                  </a:ext>
                </a:extLst>
              </p:cNvPr>
              <p:cNvCxnSpPr>
                <a:cxnSpLocks/>
              </p:cNvCxnSpPr>
              <p:nvPr/>
            </p:nvCxnSpPr>
            <p:spPr>
              <a:xfrm>
                <a:off x="681446" y="3886498"/>
                <a:ext cx="507389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7" name="テキスト ボックス 126">
              <a:extLst>
                <a:ext uri="{FF2B5EF4-FFF2-40B4-BE49-F238E27FC236}">
                  <a16:creationId xmlns:a16="http://schemas.microsoft.com/office/drawing/2014/main" id="{4584A356-0747-4C78-9452-C4409489D2BE}"/>
                </a:ext>
              </a:extLst>
            </p:cNvPr>
            <p:cNvSpPr txBox="1"/>
            <p:nvPr/>
          </p:nvSpPr>
          <p:spPr>
            <a:xfrm>
              <a:off x="1382406" y="4999929"/>
              <a:ext cx="2093842" cy="517840"/>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N400</a:t>
              </a:r>
              <a:r>
                <a:rPr lang="ja-JP" altLang="en-US" sz="1600" b="1" dirty="0">
                  <a:latin typeface="游ゴシック" panose="020B0400000000000000" pitchFamily="50" charset="-128"/>
                  <a:ea typeface="游ゴシック" panose="020B0400000000000000" pitchFamily="50" charset="-128"/>
                </a:rPr>
                <a:t>万円～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税抜）</a:t>
              </a:r>
              <a:endParaRPr lang="ja-JP" altLang="en-US" b="1" dirty="0">
                <a:latin typeface="游ゴシック" panose="020B0400000000000000" pitchFamily="50" charset="-128"/>
                <a:ea typeface="游ゴシック" panose="020B0400000000000000" pitchFamily="50" charset="-128"/>
              </a:endParaRPr>
            </a:p>
          </p:txBody>
        </p:sp>
        <p:sp>
          <p:nvSpPr>
            <p:cNvPr id="128" name="テキスト プレースホルダー 1">
              <a:extLst>
                <a:ext uri="{FF2B5EF4-FFF2-40B4-BE49-F238E27FC236}">
                  <a16:creationId xmlns:a16="http://schemas.microsoft.com/office/drawing/2014/main" id="{BA993D86-EE61-40B4-B10B-23E4468DC81B}"/>
                </a:ext>
              </a:extLst>
            </p:cNvPr>
            <p:cNvSpPr txBox="1">
              <a:spLocks/>
            </p:cNvSpPr>
            <p:nvPr/>
          </p:nvSpPr>
          <p:spPr>
            <a:xfrm>
              <a:off x="1020067" y="4763809"/>
              <a:ext cx="2818521" cy="261136"/>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en-US" altLang="ja-JP" b="1" dirty="0">
                  <a:latin typeface="游ゴシック" panose="020B0400000000000000" pitchFamily="50" charset="-128"/>
                  <a:ea typeface="游ゴシック" panose="020B0400000000000000" pitchFamily="50" charset="-128"/>
                </a:rPr>
                <a:t>N780</a:t>
              </a:r>
              <a:r>
                <a:rPr lang="ja-JP" altLang="en-US" b="1" dirty="0">
                  <a:latin typeface="游ゴシック" panose="020B0400000000000000" pitchFamily="50" charset="-128"/>
                  <a:ea typeface="游ゴシック" panose="020B0400000000000000" pitchFamily="50" charset="-128"/>
                </a:rPr>
                <a:t>万円相当のブーストが</a:t>
              </a:r>
            </a:p>
          </p:txBody>
        </p:sp>
      </p:grpSp>
      <p:grpSp>
        <p:nvGrpSpPr>
          <p:cNvPr id="131" name="グループ化 130">
            <a:extLst>
              <a:ext uri="{FF2B5EF4-FFF2-40B4-BE49-F238E27FC236}">
                <a16:creationId xmlns:a16="http://schemas.microsoft.com/office/drawing/2014/main" id="{E1C28E96-87D0-4CAA-9787-6AD658738F1D}"/>
              </a:ext>
            </a:extLst>
          </p:cNvPr>
          <p:cNvGrpSpPr/>
          <p:nvPr/>
        </p:nvGrpSpPr>
        <p:grpSpPr>
          <a:xfrm>
            <a:off x="8098771" y="5457663"/>
            <a:ext cx="3358123" cy="667207"/>
            <a:chOff x="750266" y="4713569"/>
            <a:chExt cx="3358123" cy="804200"/>
          </a:xfrm>
        </p:grpSpPr>
        <p:grpSp>
          <p:nvGrpSpPr>
            <p:cNvPr id="132" name="グループ化 131">
              <a:extLst>
                <a:ext uri="{FF2B5EF4-FFF2-40B4-BE49-F238E27FC236}">
                  <a16:creationId xmlns:a16="http://schemas.microsoft.com/office/drawing/2014/main" id="{D7FD5732-9C05-443B-A5C0-11E8DAC33C0F}"/>
                </a:ext>
              </a:extLst>
            </p:cNvPr>
            <p:cNvGrpSpPr/>
            <p:nvPr/>
          </p:nvGrpSpPr>
          <p:grpSpPr>
            <a:xfrm flipV="1">
              <a:off x="750266" y="4713569"/>
              <a:ext cx="3358123" cy="780335"/>
              <a:chOff x="681446" y="3106163"/>
              <a:chExt cx="5073895" cy="780335"/>
            </a:xfrm>
          </p:grpSpPr>
          <p:cxnSp>
            <p:nvCxnSpPr>
              <p:cNvPr id="135" name="直線コネクタ 134">
                <a:extLst>
                  <a:ext uri="{FF2B5EF4-FFF2-40B4-BE49-F238E27FC236}">
                    <a16:creationId xmlns:a16="http://schemas.microsoft.com/office/drawing/2014/main" id="{8F76F965-C684-461A-A66E-373947042CCF}"/>
                  </a:ext>
                </a:extLst>
              </p:cNvPr>
              <p:cNvCxnSpPr>
                <a:cxnSpLocks/>
              </p:cNvCxnSpPr>
              <p:nvPr/>
            </p:nvCxnSpPr>
            <p:spPr>
              <a:xfrm>
                <a:off x="681446" y="3106163"/>
                <a:ext cx="507389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8121FD1A-FD21-4E01-84FF-14E163746164}"/>
                  </a:ext>
                </a:extLst>
              </p:cNvPr>
              <p:cNvCxnSpPr>
                <a:cxnSpLocks/>
              </p:cNvCxnSpPr>
              <p:nvPr/>
            </p:nvCxnSpPr>
            <p:spPr>
              <a:xfrm>
                <a:off x="681446" y="3886498"/>
                <a:ext cx="507389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3" name="テキスト ボックス 132">
              <a:extLst>
                <a:ext uri="{FF2B5EF4-FFF2-40B4-BE49-F238E27FC236}">
                  <a16:creationId xmlns:a16="http://schemas.microsoft.com/office/drawing/2014/main" id="{B47B569E-E42F-4230-AE57-54417F46971B}"/>
                </a:ext>
              </a:extLst>
            </p:cNvPr>
            <p:cNvSpPr txBox="1"/>
            <p:nvPr/>
          </p:nvSpPr>
          <p:spPr>
            <a:xfrm>
              <a:off x="1382406" y="4999929"/>
              <a:ext cx="2093842" cy="517840"/>
            </a:xfrm>
            <a:prstGeom prst="rect">
              <a:avLst/>
            </a:prstGeom>
            <a:noFill/>
          </p:spPr>
          <p:txBody>
            <a:bodyPr wrap="none" rtlCol="0">
              <a:spAutoFit/>
            </a:bodyPr>
            <a:lstStyle/>
            <a:p>
              <a:pPr algn="ctr"/>
              <a:r>
                <a:rPr lang="en-US" altLang="ja-JP" sz="2400" b="1" dirty="0">
                  <a:latin typeface="游ゴシック" panose="020B0400000000000000" pitchFamily="50" charset="-128"/>
                  <a:ea typeface="游ゴシック" panose="020B0400000000000000" pitchFamily="50" charset="-128"/>
                </a:rPr>
                <a:t>N400</a:t>
              </a:r>
              <a:r>
                <a:rPr lang="ja-JP" altLang="en-US" sz="1600" b="1" dirty="0">
                  <a:latin typeface="游ゴシック" panose="020B0400000000000000" pitchFamily="50" charset="-128"/>
                  <a:ea typeface="游ゴシック" panose="020B0400000000000000" pitchFamily="50" charset="-128"/>
                </a:rPr>
                <a:t>万円～</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税抜）</a:t>
              </a:r>
              <a:endParaRPr lang="ja-JP" altLang="en-US" b="1" dirty="0">
                <a:latin typeface="游ゴシック" panose="020B0400000000000000" pitchFamily="50" charset="-128"/>
                <a:ea typeface="游ゴシック" panose="020B0400000000000000" pitchFamily="50" charset="-128"/>
              </a:endParaRPr>
            </a:p>
          </p:txBody>
        </p:sp>
        <p:sp>
          <p:nvSpPr>
            <p:cNvPr id="134" name="テキスト プレースホルダー 1">
              <a:extLst>
                <a:ext uri="{FF2B5EF4-FFF2-40B4-BE49-F238E27FC236}">
                  <a16:creationId xmlns:a16="http://schemas.microsoft.com/office/drawing/2014/main" id="{DCFBD086-AEC5-4609-AED4-A670428A3592}"/>
                </a:ext>
              </a:extLst>
            </p:cNvPr>
            <p:cNvSpPr txBox="1">
              <a:spLocks/>
            </p:cNvSpPr>
            <p:nvPr/>
          </p:nvSpPr>
          <p:spPr>
            <a:xfrm>
              <a:off x="1020067" y="4763809"/>
              <a:ext cx="2818521" cy="261136"/>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lang="en-US" altLang="ja-JP" b="1" dirty="0">
                  <a:latin typeface="游ゴシック" panose="020B0400000000000000" pitchFamily="50" charset="-128"/>
                  <a:ea typeface="游ゴシック" panose="020B0400000000000000" pitchFamily="50" charset="-128"/>
                </a:rPr>
                <a:t>N780</a:t>
              </a:r>
              <a:r>
                <a:rPr lang="ja-JP" altLang="en-US" b="1" dirty="0">
                  <a:latin typeface="游ゴシック" panose="020B0400000000000000" pitchFamily="50" charset="-128"/>
                  <a:ea typeface="游ゴシック" panose="020B0400000000000000" pitchFamily="50" charset="-128"/>
                </a:rPr>
                <a:t>万円相当のブーストが</a:t>
              </a:r>
            </a:p>
          </p:txBody>
        </p:sp>
      </p:grpSp>
      <p:sp>
        <p:nvSpPr>
          <p:cNvPr id="137" name="テキスト プレースホルダー 1">
            <a:extLst>
              <a:ext uri="{FF2B5EF4-FFF2-40B4-BE49-F238E27FC236}">
                <a16:creationId xmlns:a16="http://schemas.microsoft.com/office/drawing/2014/main" id="{AA13129B-82A5-45E6-BAA6-63D016C95677}"/>
              </a:ext>
            </a:extLst>
          </p:cNvPr>
          <p:cNvSpPr txBox="1">
            <a:spLocks/>
          </p:cNvSpPr>
          <p:nvPr/>
        </p:nvSpPr>
        <p:spPr>
          <a:xfrm>
            <a:off x="681446" y="3681438"/>
            <a:ext cx="3665965" cy="355121"/>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000" b="1" dirty="0">
                <a:latin typeface="游ゴシック" panose="020B0400000000000000" pitchFamily="50" charset="-128"/>
                <a:ea typeface="游ゴシック" panose="020B0400000000000000" pitchFamily="50" charset="-128"/>
              </a:rPr>
              <a:t>朝日新聞社、もしくは広告主様の</a:t>
            </a:r>
            <a:r>
              <a:rPr lang="en-US" altLang="ja-JP" sz="1000" b="1" dirty="0">
                <a:latin typeface="游ゴシック" panose="020B0400000000000000" pitchFamily="50" charset="-128"/>
                <a:ea typeface="游ゴシック" panose="020B0400000000000000" pitchFamily="50" charset="-128"/>
              </a:rPr>
              <a:t>Twitter</a:t>
            </a:r>
          </a:p>
          <a:p>
            <a:pPr algn="ctr"/>
            <a:r>
              <a:rPr lang="ja-JP" altLang="en-US" sz="1000" b="1" dirty="0">
                <a:latin typeface="游ゴシック" panose="020B0400000000000000" pitchFamily="50" charset="-128"/>
                <a:ea typeface="游ゴシック" panose="020B0400000000000000" pitchFamily="50" charset="-128"/>
              </a:rPr>
              <a:t>アカウント上のツイートを</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タイアップ広告へブースト</a:t>
            </a:r>
          </a:p>
        </p:txBody>
      </p:sp>
      <p:sp>
        <p:nvSpPr>
          <p:cNvPr id="138" name="テキスト プレースホルダー 1">
            <a:extLst>
              <a:ext uri="{FF2B5EF4-FFF2-40B4-BE49-F238E27FC236}">
                <a16:creationId xmlns:a16="http://schemas.microsoft.com/office/drawing/2014/main" id="{CAEAB806-3B53-4BA5-9F2A-1D4A92ECA3CC}"/>
              </a:ext>
            </a:extLst>
          </p:cNvPr>
          <p:cNvSpPr txBox="1">
            <a:spLocks/>
          </p:cNvSpPr>
          <p:nvPr/>
        </p:nvSpPr>
        <p:spPr>
          <a:xfrm>
            <a:off x="4661247" y="3681438"/>
            <a:ext cx="2863474" cy="355121"/>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000" b="1" dirty="0">
                <a:latin typeface="游ゴシック" panose="020B0400000000000000" pitchFamily="50" charset="-128"/>
                <a:ea typeface="游ゴシック" panose="020B0400000000000000" pitchFamily="50" charset="-128"/>
              </a:rPr>
              <a:t>朝日新聞社、もしくは広告主様の</a:t>
            </a:r>
            <a:endParaRPr lang="en-US" altLang="ja-JP" sz="1000" b="1" dirty="0">
              <a:latin typeface="游ゴシック" panose="020B0400000000000000" pitchFamily="50" charset="-128"/>
              <a:ea typeface="游ゴシック" panose="020B0400000000000000" pitchFamily="50" charset="-128"/>
            </a:endParaRPr>
          </a:p>
          <a:p>
            <a:pPr algn="ctr"/>
            <a:r>
              <a:rPr lang="en-US" altLang="ja-JP" sz="1000" b="1" dirty="0">
                <a:latin typeface="游ゴシック" panose="020B0400000000000000" pitchFamily="50" charset="-128"/>
                <a:ea typeface="游ゴシック" panose="020B0400000000000000" pitchFamily="50" charset="-128"/>
              </a:rPr>
              <a:t>Twitter</a:t>
            </a:r>
            <a:r>
              <a:rPr lang="ja-JP" altLang="en-US" sz="1000" b="1" dirty="0">
                <a:latin typeface="游ゴシック" panose="020B0400000000000000" pitchFamily="50" charset="-128"/>
                <a:ea typeface="游ゴシック" panose="020B0400000000000000" pitchFamily="50" charset="-128"/>
              </a:rPr>
              <a:t>アカウント上の</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動画</a:t>
            </a:r>
            <a:r>
              <a:rPr lang="ja-JP" altLang="en-US" sz="1000" b="1" spc="-150" dirty="0">
                <a:latin typeface="游ゴシック" panose="020B0400000000000000" pitchFamily="50" charset="-128"/>
                <a:ea typeface="游ゴシック" panose="020B0400000000000000" pitchFamily="50" charset="-128"/>
              </a:rPr>
              <a:t>クリエイティブの</a:t>
            </a:r>
            <a:r>
              <a:rPr lang="ja-JP" altLang="en-US" sz="1000" b="1" dirty="0">
                <a:latin typeface="游ゴシック" panose="020B0400000000000000" pitchFamily="50" charset="-128"/>
                <a:ea typeface="游ゴシック" panose="020B0400000000000000" pitchFamily="50" charset="-128"/>
              </a:rPr>
              <a:t>動画をブースト</a:t>
            </a:r>
          </a:p>
        </p:txBody>
      </p:sp>
      <p:sp>
        <p:nvSpPr>
          <p:cNvPr id="139" name="テキスト プレースホルダー 1">
            <a:extLst>
              <a:ext uri="{FF2B5EF4-FFF2-40B4-BE49-F238E27FC236}">
                <a16:creationId xmlns:a16="http://schemas.microsoft.com/office/drawing/2014/main" id="{B6E32BE0-B152-4E10-BE8F-D123885F13F0}"/>
              </a:ext>
            </a:extLst>
          </p:cNvPr>
          <p:cNvSpPr txBox="1">
            <a:spLocks/>
          </p:cNvSpPr>
          <p:nvPr/>
        </p:nvSpPr>
        <p:spPr>
          <a:xfrm>
            <a:off x="8346095" y="3681438"/>
            <a:ext cx="2863474" cy="355121"/>
          </a:xfrm>
          <a:prstGeom prst="rect">
            <a:avLst/>
          </a:prstGeom>
        </p:spPr>
        <p:txBody>
          <a:bodyPr vert="horz" lIns="91440" tIns="0" rIns="91440" bIns="45720" rtlCol="0" anchor="t" anchorCtr="0"/>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000" b="1" dirty="0">
                <a:latin typeface="游ゴシック" panose="020B0400000000000000" pitchFamily="50" charset="-128"/>
                <a:ea typeface="游ゴシック" panose="020B0400000000000000" pitchFamily="50" charset="-128"/>
              </a:rPr>
              <a:t>朝日新聞社、もしくは広告主様の</a:t>
            </a:r>
            <a:endParaRPr lang="en-US" altLang="ja-JP" sz="1000" b="1" dirty="0">
              <a:latin typeface="游ゴシック" panose="020B0400000000000000" pitchFamily="50" charset="-128"/>
              <a:ea typeface="游ゴシック" panose="020B0400000000000000" pitchFamily="50" charset="-128"/>
            </a:endParaRPr>
          </a:p>
          <a:p>
            <a:pPr algn="ctr"/>
            <a:r>
              <a:rPr lang="en-US" altLang="ja-JP" sz="1000" b="1" dirty="0">
                <a:latin typeface="游ゴシック" panose="020B0400000000000000" pitchFamily="50" charset="-128"/>
                <a:ea typeface="游ゴシック" panose="020B0400000000000000" pitchFamily="50" charset="-128"/>
              </a:rPr>
              <a:t>Twitter</a:t>
            </a:r>
            <a:r>
              <a:rPr lang="ja-JP" altLang="en-US" sz="1000" b="1" dirty="0">
                <a:latin typeface="游ゴシック" panose="020B0400000000000000" pitchFamily="50" charset="-128"/>
                <a:ea typeface="游ゴシック" panose="020B0400000000000000" pitchFamily="50" charset="-128"/>
              </a:rPr>
              <a:t>アカウント上の</a:t>
            </a:r>
            <a:r>
              <a:rPr lang="en-US" altLang="ja-JP" sz="1000" b="1" dirty="0">
                <a:latin typeface="游ゴシック" panose="020B0400000000000000" pitchFamily="50" charset="-128"/>
                <a:ea typeface="游ゴシック" panose="020B0400000000000000" pitchFamily="50" charset="-128"/>
              </a:rPr>
              <a:t>WEB</a:t>
            </a:r>
            <a:r>
              <a:rPr lang="ja-JP" altLang="en-US" sz="1000" b="1" dirty="0">
                <a:latin typeface="游ゴシック" panose="020B0400000000000000" pitchFamily="50" charset="-128"/>
                <a:ea typeface="游ゴシック" panose="020B0400000000000000" pitchFamily="50" charset="-128"/>
              </a:rPr>
              <a:t>セミナー・</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イベントの生中継・アーカイブをブースト</a:t>
            </a:r>
          </a:p>
        </p:txBody>
      </p:sp>
      <p:pic>
        <p:nvPicPr>
          <p:cNvPr id="140" name="図 139">
            <a:extLst>
              <a:ext uri="{FF2B5EF4-FFF2-40B4-BE49-F238E27FC236}">
                <a16:creationId xmlns:a16="http://schemas.microsoft.com/office/drawing/2014/main" id="{6EA4A628-11EE-4EB4-8BBD-EBBBD4729716}"/>
              </a:ext>
            </a:extLst>
          </p:cNvPr>
          <p:cNvPicPr>
            <a:picLocks noChangeAspect="1"/>
          </p:cNvPicPr>
          <p:nvPr/>
        </p:nvPicPr>
        <p:blipFill rotWithShape="1">
          <a:blip r:embed="rId6"/>
          <a:srcRect l="1" t="50198" r="77142" b="22824"/>
          <a:stretch/>
        </p:blipFill>
        <p:spPr>
          <a:xfrm>
            <a:off x="713667" y="4106559"/>
            <a:ext cx="2036451" cy="1299090"/>
          </a:xfrm>
          <a:prstGeom prst="rect">
            <a:avLst/>
          </a:prstGeom>
        </p:spPr>
      </p:pic>
      <p:pic>
        <p:nvPicPr>
          <p:cNvPr id="141" name="図 140">
            <a:extLst>
              <a:ext uri="{FF2B5EF4-FFF2-40B4-BE49-F238E27FC236}">
                <a16:creationId xmlns:a16="http://schemas.microsoft.com/office/drawing/2014/main" id="{F21922EA-4FB9-42BA-AB24-37CDB25F01E5}"/>
              </a:ext>
            </a:extLst>
          </p:cNvPr>
          <p:cNvPicPr>
            <a:picLocks noChangeAspect="1"/>
          </p:cNvPicPr>
          <p:nvPr/>
        </p:nvPicPr>
        <p:blipFill rotWithShape="1">
          <a:blip r:embed="rId6"/>
          <a:srcRect l="39267" t="50198" r="49252" b="22824"/>
          <a:stretch/>
        </p:blipFill>
        <p:spPr>
          <a:xfrm>
            <a:off x="5043337" y="4209180"/>
            <a:ext cx="899534" cy="1142365"/>
          </a:xfrm>
          <a:prstGeom prst="rect">
            <a:avLst/>
          </a:prstGeom>
        </p:spPr>
      </p:pic>
      <p:pic>
        <p:nvPicPr>
          <p:cNvPr id="142" name="図 141">
            <a:extLst>
              <a:ext uri="{FF2B5EF4-FFF2-40B4-BE49-F238E27FC236}">
                <a16:creationId xmlns:a16="http://schemas.microsoft.com/office/drawing/2014/main" id="{2B149B07-3927-4C7B-8F45-A023A779528F}"/>
              </a:ext>
            </a:extLst>
          </p:cNvPr>
          <p:cNvPicPr>
            <a:picLocks noChangeAspect="1"/>
          </p:cNvPicPr>
          <p:nvPr/>
        </p:nvPicPr>
        <p:blipFill rotWithShape="1">
          <a:blip r:embed="rId6"/>
          <a:srcRect l="70951" t="50198" r="17568" b="22824"/>
          <a:stretch/>
        </p:blipFill>
        <p:spPr>
          <a:xfrm>
            <a:off x="8873352" y="4209180"/>
            <a:ext cx="899535" cy="1142365"/>
          </a:xfrm>
          <a:prstGeom prst="rect">
            <a:avLst/>
          </a:prstGeom>
        </p:spPr>
      </p:pic>
      <p:sp>
        <p:nvSpPr>
          <p:cNvPr id="143" name="吹き出し: 四角形 142">
            <a:extLst>
              <a:ext uri="{FF2B5EF4-FFF2-40B4-BE49-F238E27FC236}">
                <a16:creationId xmlns:a16="http://schemas.microsoft.com/office/drawing/2014/main" id="{E1C4CF2C-EC54-4AB7-9842-CADF096F55D1}"/>
              </a:ext>
            </a:extLst>
          </p:cNvPr>
          <p:cNvSpPr/>
          <p:nvPr/>
        </p:nvSpPr>
        <p:spPr>
          <a:xfrm>
            <a:off x="2790459" y="4289767"/>
            <a:ext cx="1112218" cy="1040980"/>
          </a:xfrm>
          <a:prstGeom prst="wedgeRectCallout">
            <a:avLst>
              <a:gd name="adj1" fmla="val -64358"/>
              <a:gd name="adj2" fmla="val -33091"/>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spc="-150" dirty="0">
                <a:latin typeface="游ゴシック" panose="020B0400000000000000" pitchFamily="50" charset="-128"/>
                <a:ea typeface="游ゴシック" panose="020B0400000000000000" pitchFamily="50" charset="-128"/>
              </a:rPr>
              <a:t>クリック数</a:t>
            </a:r>
            <a:r>
              <a:rPr lang="en-US" altLang="ja-JP" sz="1400" b="1" dirty="0">
                <a:latin typeface="游ゴシック" panose="020B0400000000000000" pitchFamily="50" charset="-128"/>
                <a:ea typeface="游ゴシック" panose="020B0400000000000000" pitchFamily="50" charset="-128"/>
              </a:rPr>
              <a:t>imp</a:t>
            </a:r>
            <a:r>
              <a:rPr lang="ja-JP" altLang="en-US" sz="1400" b="1" dirty="0">
                <a:latin typeface="游ゴシック" panose="020B0400000000000000" pitchFamily="50" charset="-128"/>
                <a:ea typeface="游ゴシック" panose="020B0400000000000000" pitchFamily="50" charset="-128"/>
              </a:rPr>
              <a:t>数</a:t>
            </a:r>
            <a:endParaRPr lang="en-US" altLang="ja-JP" sz="1400" b="1" dirty="0">
              <a:latin typeface="游ゴシック" panose="020B0400000000000000" pitchFamily="50" charset="-128"/>
              <a:ea typeface="游ゴシック" panose="020B0400000000000000" pitchFamily="50" charset="-128"/>
            </a:endParaRPr>
          </a:p>
          <a:p>
            <a:pPr algn="ctr"/>
            <a:r>
              <a:rPr lang="ja-JP" altLang="en-US" sz="1400" b="1" dirty="0">
                <a:latin typeface="游ゴシック" panose="020B0400000000000000" pitchFamily="50" charset="-128"/>
                <a:ea typeface="游ゴシック" panose="020B0400000000000000" pitchFamily="50" charset="-128"/>
              </a:rPr>
              <a:t>約</a:t>
            </a:r>
            <a:r>
              <a:rPr lang="en-US" altLang="ja-JP" sz="20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倍</a:t>
            </a:r>
            <a:r>
              <a:rPr lang="en-US" altLang="ja-JP" sz="1400" b="1" dirty="0">
                <a:latin typeface="游ゴシック" panose="020B0400000000000000" pitchFamily="50" charset="-128"/>
                <a:ea typeface="游ゴシック" panose="020B0400000000000000" pitchFamily="50" charset="-128"/>
              </a:rPr>
              <a:t>‼</a:t>
            </a:r>
            <a:endParaRPr lang="ja-JP" altLang="en-US" sz="1400" b="1" dirty="0">
              <a:latin typeface="游ゴシック" panose="020B0400000000000000" pitchFamily="50" charset="-128"/>
              <a:ea typeface="游ゴシック" panose="020B0400000000000000" pitchFamily="50" charset="-128"/>
            </a:endParaRPr>
          </a:p>
        </p:txBody>
      </p:sp>
      <p:sp>
        <p:nvSpPr>
          <p:cNvPr id="144" name="吹き出し: 四角形 143">
            <a:extLst>
              <a:ext uri="{FF2B5EF4-FFF2-40B4-BE49-F238E27FC236}">
                <a16:creationId xmlns:a16="http://schemas.microsoft.com/office/drawing/2014/main" id="{D2C44DB1-9307-4072-BBFE-25C29909F8BA}"/>
              </a:ext>
            </a:extLst>
          </p:cNvPr>
          <p:cNvSpPr/>
          <p:nvPr/>
        </p:nvSpPr>
        <p:spPr>
          <a:xfrm>
            <a:off x="9840594" y="4289767"/>
            <a:ext cx="1112218" cy="1040980"/>
          </a:xfrm>
          <a:prstGeom prst="wedgeRectCallout">
            <a:avLst>
              <a:gd name="adj1" fmla="val -64358"/>
              <a:gd name="adj2" fmla="val -33091"/>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游ゴシック" panose="020B0400000000000000" pitchFamily="50" charset="-128"/>
                <a:ea typeface="游ゴシック" panose="020B0400000000000000" pitchFamily="50" charset="-128"/>
              </a:rPr>
              <a:t>再生数</a:t>
            </a:r>
            <a:endParaRPr lang="en-US" altLang="ja-JP" sz="1400" b="1" dirty="0">
              <a:latin typeface="游ゴシック" panose="020B0400000000000000" pitchFamily="50" charset="-128"/>
              <a:ea typeface="游ゴシック" panose="020B0400000000000000" pitchFamily="50" charset="-128"/>
            </a:endParaRPr>
          </a:p>
          <a:p>
            <a:pPr algn="ctr"/>
            <a:r>
              <a:rPr lang="ja-JP" altLang="en-US" sz="1400" b="1" dirty="0">
                <a:latin typeface="游ゴシック" panose="020B0400000000000000" pitchFamily="50" charset="-128"/>
                <a:ea typeface="游ゴシック" panose="020B0400000000000000" pitchFamily="50" charset="-128"/>
              </a:rPr>
              <a:t>約</a:t>
            </a:r>
            <a:r>
              <a:rPr lang="en-US" altLang="ja-JP" sz="20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倍</a:t>
            </a:r>
            <a:r>
              <a:rPr lang="en-US" altLang="ja-JP" sz="1400" b="1" dirty="0">
                <a:latin typeface="游ゴシック" panose="020B0400000000000000" pitchFamily="50" charset="-128"/>
                <a:ea typeface="游ゴシック" panose="020B0400000000000000" pitchFamily="50" charset="-128"/>
              </a:rPr>
              <a:t>‼</a:t>
            </a:r>
            <a:endParaRPr lang="ja-JP" altLang="en-US" sz="1400" b="1" dirty="0">
              <a:latin typeface="游ゴシック" panose="020B0400000000000000" pitchFamily="50" charset="-128"/>
              <a:ea typeface="游ゴシック" panose="020B0400000000000000" pitchFamily="50" charset="-128"/>
            </a:endParaRPr>
          </a:p>
        </p:txBody>
      </p:sp>
      <p:sp>
        <p:nvSpPr>
          <p:cNvPr id="145" name="吹き出し: 四角形 144">
            <a:extLst>
              <a:ext uri="{FF2B5EF4-FFF2-40B4-BE49-F238E27FC236}">
                <a16:creationId xmlns:a16="http://schemas.microsoft.com/office/drawing/2014/main" id="{060E17E6-5201-47C4-849E-3EBC6A808F14}"/>
              </a:ext>
            </a:extLst>
          </p:cNvPr>
          <p:cNvSpPr/>
          <p:nvPr/>
        </p:nvSpPr>
        <p:spPr>
          <a:xfrm>
            <a:off x="6037472" y="4289767"/>
            <a:ext cx="1112218" cy="1040980"/>
          </a:xfrm>
          <a:prstGeom prst="wedgeRectCallout">
            <a:avLst>
              <a:gd name="adj1" fmla="val -64358"/>
              <a:gd name="adj2" fmla="val -33091"/>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游ゴシック" panose="020B0400000000000000" pitchFamily="50" charset="-128"/>
                <a:ea typeface="游ゴシック" panose="020B0400000000000000" pitchFamily="50" charset="-128"/>
              </a:rPr>
              <a:t>再生数</a:t>
            </a:r>
            <a:endParaRPr lang="en-US" altLang="ja-JP" sz="1400" b="1" dirty="0">
              <a:latin typeface="游ゴシック" panose="020B0400000000000000" pitchFamily="50" charset="-128"/>
              <a:ea typeface="游ゴシック" panose="020B0400000000000000" pitchFamily="50" charset="-128"/>
            </a:endParaRPr>
          </a:p>
          <a:p>
            <a:pPr algn="ctr"/>
            <a:r>
              <a:rPr lang="ja-JP" altLang="en-US" sz="1400" b="1" dirty="0">
                <a:latin typeface="游ゴシック" panose="020B0400000000000000" pitchFamily="50" charset="-128"/>
                <a:ea typeface="游ゴシック" panose="020B0400000000000000" pitchFamily="50" charset="-128"/>
              </a:rPr>
              <a:t>約</a:t>
            </a:r>
            <a:r>
              <a:rPr lang="en-US" altLang="ja-JP" sz="20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倍</a:t>
            </a:r>
            <a:r>
              <a:rPr lang="en-US" altLang="ja-JP" sz="1400" b="1" dirty="0">
                <a:latin typeface="游ゴシック" panose="020B0400000000000000" pitchFamily="50" charset="-128"/>
                <a:ea typeface="游ゴシック" panose="020B0400000000000000" pitchFamily="50" charset="-128"/>
              </a:rPr>
              <a:t>‼</a:t>
            </a:r>
            <a:endParaRPr lang="ja-JP" altLang="en-US" sz="1400" b="1" dirty="0">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DCDC057E-B868-1949-A9DB-CAB1C6CE44B2}"/>
              </a:ext>
            </a:extLst>
          </p:cNvPr>
          <p:cNvGrpSpPr/>
          <p:nvPr/>
        </p:nvGrpSpPr>
        <p:grpSpPr>
          <a:xfrm>
            <a:off x="4600775" y="1614389"/>
            <a:ext cx="2990451" cy="565501"/>
            <a:chOff x="5211501" y="1563590"/>
            <a:chExt cx="2990451" cy="565501"/>
          </a:xfrm>
        </p:grpSpPr>
        <p:sp>
          <p:nvSpPr>
            <p:cNvPr id="147" name="乗算記号 146">
              <a:extLst>
                <a:ext uri="{FF2B5EF4-FFF2-40B4-BE49-F238E27FC236}">
                  <a16:creationId xmlns:a16="http://schemas.microsoft.com/office/drawing/2014/main" id="{86A3791D-8FFA-4784-9A61-D09519CD5F6F}"/>
                </a:ext>
              </a:extLst>
            </p:cNvPr>
            <p:cNvSpPr/>
            <p:nvPr/>
          </p:nvSpPr>
          <p:spPr>
            <a:xfrm>
              <a:off x="5813250" y="1563590"/>
              <a:ext cx="565501" cy="565501"/>
            </a:xfrm>
            <a:prstGeom prst="mathMultiply">
              <a:avLst>
                <a:gd name="adj1" fmla="val 547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9" name="図 148">
              <a:extLst>
                <a:ext uri="{FF2B5EF4-FFF2-40B4-BE49-F238E27FC236}">
                  <a16:creationId xmlns:a16="http://schemas.microsoft.com/office/drawing/2014/main" id="{9945AA5C-397E-4D2D-AB19-642687EFE3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7772" y="1651525"/>
              <a:ext cx="1724180" cy="351343"/>
            </a:xfrm>
            <a:prstGeom prst="rect">
              <a:avLst/>
            </a:prstGeom>
          </p:spPr>
        </p:pic>
        <p:pic>
          <p:nvPicPr>
            <p:cNvPr id="150" name="図 149" descr="アイコン&#10;&#10;自動的に生成された説明">
              <a:extLst>
                <a:ext uri="{FF2B5EF4-FFF2-40B4-BE49-F238E27FC236}">
                  <a16:creationId xmlns:a16="http://schemas.microsoft.com/office/drawing/2014/main" id="{64B0811C-A766-4F59-AC4D-CB597BE70B65}"/>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5211501" y="1607227"/>
              <a:ext cx="461665" cy="461665"/>
            </a:xfrm>
            <a:prstGeom prst="rect">
              <a:avLst/>
            </a:prstGeom>
          </p:spPr>
        </p:pic>
      </p:grpSp>
      <p:cxnSp>
        <p:nvCxnSpPr>
          <p:cNvPr id="5" name="直線コネクタ 4">
            <a:extLst>
              <a:ext uri="{FF2B5EF4-FFF2-40B4-BE49-F238E27FC236}">
                <a16:creationId xmlns:a16="http://schemas.microsoft.com/office/drawing/2014/main" id="{684B78EC-6877-0F4A-94F9-B0B53236BAB1}"/>
              </a:ext>
            </a:extLst>
          </p:cNvPr>
          <p:cNvCxnSpPr>
            <a:cxnSpLocks/>
          </p:cNvCxnSpPr>
          <p:nvPr/>
        </p:nvCxnSpPr>
        <p:spPr>
          <a:xfrm>
            <a:off x="2861137" y="2134205"/>
            <a:ext cx="646972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98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52"/>
          <p:cNvSpPr/>
          <p:nvPr/>
        </p:nvSpPr>
        <p:spPr>
          <a:xfrm>
            <a:off x="458343" y="5558814"/>
            <a:ext cx="3656458" cy="642185"/>
          </a:xfrm>
          <a:prstGeom prst="roundRect">
            <a:avLst/>
          </a:prstGeom>
          <a:solidFill>
            <a:schemeClr val="bg1"/>
          </a:solidFill>
          <a:ln w="14351" cmpd="sng">
            <a:solidFill>
              <a:srgbClr val="15A8D9"/>
            </a:solidFill>
          </a:ln>
        </p:spPr>
        <p:txBody>
          <a:bodyPr wrap="square" lIns="0" tIns="0" rIns="0" bIns="0" rtlCol="0" anchor="ctr"/>
          <a:lstStyle/>
          <a:p>
            <a:pPr algn="ctr"/>
            <a:endParaRPr lang="ja-JP" altLang="en-US">
              <a:solidFill>
                <a:srgbClr val="15A8D9"/>
              </a:solidFill>
            </a:endParaRPr>
          </a:p>
        </p:txBody>
      </p:sp>
      <p:sp>
        <p:nvSpPr>
          <p:cNvPr id="25" name="object 14"/>
          <p:cNvSpPr txBox="1"/>
          <p:nvPr/>
        </p:nvSpPr>
        <p:spPr>
          <a:xfrm>
            <a:off x="1723496" y="1923818"/>
            <a:ext cx="8745009" cy="549318"/>
          </a:xfrm>
          <a:prstGeom prst="rect">
            <a:avLst/>
          </a:prstGeom>
        </p:spPr>
        <p:txBody>
          <a:bodyPr vert="horz" wrap="square" lIns="0" tIns="41910" rIns="0" bIns="0" rtlCol="0">
            <a:spAutoFit/>
          </a:bodyPr>
          <a:lstStyle/>
          <a:p>
            <a:pPr marL="102235" algn="ctr">
              <a:lnSpc>
                <a:spcPct val="120000"/>
              </a:lnSpc>
            </a:pPr>
            <a:r>
              <a:rPr b="1" spc="-170" dirty="0">
                <a:solidFill>
                  <a:schemeClr val="accent1">
                    <a:lumMod val="75000"/>
                  </a:schemeClr>
                </a:solidFill>
                <a:latin typeface="游ゴシック" panose="020B0400000000000000" pitchFamily="50" charset="-128"/>
                <a:ea typeface="游ゴシック" panose="020B0400000000000000" pitchFamily="50" charset="-128"/>
                <a:cs typeface="YuGothic"/>
              </a:rPr>
              <a:t>ソ</a:t>
            </a:r>
            <a:r>
              <a:rPr b="1" spc="-120" dirty="0">
                <a:solidFill>
                  <a:schemeClr val="accent1">
                    <a:lumMod val="75000"/>
                  </a:schemeClr>
                </a:solidFill>
                <a:latin typeface="游ゴシック" panose="020B0400000000000000" pitchFamily="50" charset="-128"/>
                <a:ea typeface="游ゴシック" panose="020B0400000000000000" pitchFamily="50" charset="-128"/>
                <a:cs typeface="YuGothic"/>
              </a:rPr>
              <a:t>ニ</a:t>
            </a:r>
            <a:r>
              <a:rPr b="1" spc="10" dirty="0">
                <a:solidFill>
                  <a:schemeClr val="accent1">
                    <a:lumMod val="75000"/>
                  </a:schemeClr>
                </a:solidFill>
                <a:latin typeface="游ゴシック" panose="020B0400000000000000" pitchFamily="50" charset="-128"/>
                <a:ea typeface="游ゴシック" panose="020B0400000000000000" pitchFamily="50" charset="-128"/>
                <a:cs typeface="YuGothic"/>
              </a:rPr>
              <a:t>ー</a:t>
            </a:r>
            <a:r>
              <a:rPr b="1" spc="-5" dirty="0">
                <a:solidFill>
                  <a:schemeClr val="accent1">
                    <a:lumMod val="75000"/>
                  </a:schemeClr>
                </a:solidFill>
                <a:latin typeface="游ゴシック" panose="020B0400000000000000" pitchFamily="50" charset="-128"/>
                <a:ea typeface="游ゴシック" panose="020B0400000000000000" pitchFamily="50" charset="-128"/>
                <a:cs typeface="YuGothic"/>
              </a:rPr>
              <a:t> </a:t>
            </a:r>
            <a:r>
              <a:rPr b="1" spc="-100" dirty="0" err="1">
                <a:solidFill>
                  <a:schemeClr val="accent1">
                    <a:lumMod val="75000"/>
                  </a:schemeClr>
                </a:solidFill>
                <a:latin typeface="游ゴシック" panose="020B0400000000000000" pitchFamily="50" charset="-128"/>
                <a:ea typeface="游ゴシック" panose="020B0400000000000000" pitchFamily="50" charset="-128"/>
                <a:cs typeface="YuGothic"/>
              </a:rPr>
              <a:t>ニ</a:t>
            </a:r>
            <a:r>
              <a:rPr b="1" spc="-185" dirty="0" err="1">
                <a:solidFill>
                  <a:schemeClr val="accent1">
                    <a:lumMod val="75000"/>
                  </a:schemeClr>
                </a:solidFill>
                <a:latin typeface="游ゴシック" panose="020B0400000000000000" pitchFamily="50" charset="-128"/>
                <a:ea typeface="游ゴシック" panose="020B0400000000000000" pitchFamily="50" charset="-128"/>
                <a:cs typeface="YuGothic"/>
              </a:rPr>
              <a:t>ュ</a:t>
            </a:r>
            <a:r>
              <a:rPr b="1" spc="-195" dirty="0" err="1">
                <a:solidFill>
                  <a:schemeClr val="accent1">
                    <a:lumMod val="75000"/>
                  </a:schemeClr>
                </a:solidFill>
                <a:latin typeface="游ゴシック" panose="020B0400000000000000" pitchFamily="50" charset="-128"/>
                <a:ea typeface="游ゴシック" panose="020B0400000000000000" pitchFamily="50" charset="-128"/>
                <a:cs typeface="YuGothic"/>
              </a:rPr>
              <a:t>ー</a:t>
            </a:r>
            <a:r>
              <a:rPr b="1" spc="-145" dirty="0" err="1">
                <a:solidFill>
                  <a:schemeClr val="accent1">
                    <a:lumMod val="75000"/>
                  </a:schemeClr>
                </a:solidFill>
                <a:latin typeface="游ゴシック" panose="020B0400000000000000" pitchFamily="50" charset="-128"/>
                <a:ea typeface="游ゴシック" panose="020B0400000000000000" pitchFamily="50" charset="-128"/>
                <a:cs typeface="YuGothic"/>
              </a:rPr>
              <a:t>ス</a:t>
            </a:r>
            <a:r>
              <a:rPr b="1" spc="-55" dirty="0" err="1">
                <a:solidFill>
                  <a:schemeClr val="accent1">
                    <a:lumMod val="75000"/>
                  </a:schemeClr>
                </a:solidFill>
                <a:latin typeface="游ゴシック" panose="020B0400000000000000" pitchFamily="50" charset="-128"/>
                <a:ea typeface="游ゴシック" panose="020B0400000000000000" pitchFamily="50" charset="-128"/>
                <a:cs typeface="YuGothic"/>
              </a:rPr>
              <a:t>ア</a:t>
            </a:r>
            <a:r>
              <a:rPr b="1" spc="-100" dirty="0" err="1">
                <a:solidFill>
                  <a:schemeClr val="accent1">
                    <a:lumMod val="75000"/>
                  </a:schemeClr>
                </a:solidFill>
                <a:latin typeface="游ゴシック" panose="020B0400000000000000" pitchFamily="50" charset="-128"/>
                <a:ea typeface="游ゴシック" panose="020B0400000000000000" pitchFamily="50" charset="-128"/>
                <a:cs typeface="YuGothic"/>
              </a:rPr>
              <a:t>プ</a:t>
            </a:r>
            <a:r>
              <a:rPr b="1" spc="10" dirty="0" err="1">
                <a:solidFill>
                  <a:schemeClr val="accent1">
                    <a:lumMod val="75000"/>
                  </a:schemeClr>
                </a:solidFill>
                <a:latin typeface="游ゴシック" panose="020B0400000000000000" pitchFamily="50" charset="-128"/>
                <a:ea typeface="游ゴシック" panose="020B0400000000000000" pitchFamily="50" charset="-128"/>
                <a:cs typeface="YuGothic"/>
              </a:rPr>
              <a:t>リ「</a:t>
            </a:r>
            <a:r>
              <a:rPr lang="en-US" b="1" spc="10" dirty="0" err="1">
                <a:solidFill>
                  <a:schemeClr val="accent1">
                    <a:lumMod val="75000"/>
                  </a:schemeClr>
                </a:solidFill>
                <a:latin typeface="游ゴシック" panose="020B0400000000000000" pitchFamily="50" charset="-128"/>
                <a:ea typeface="游ゴシック" panose="020B0400000000000000" pitchFamily="50" charset="-128"/>
                <a:cs typeface="YuGothic"/>
              </a:rPr>
              <a:t>News</a:t>
            </a:r>
            <a:r>
              <a:rPr lang="en-US" b="1" spc="10" dirty="0">
                <a:solidFill>
                  <a:schemeClr val="accent1">
                    <a:lumMod val="75000"/>
                  </a:schemeClr>
                </a:solidFill>
                <a:latin typeface="游ゴシック" panose="020B0400000000000000" pitchFamily="50" charset="-128"/>
                <a:ea typeface="游ゴシック" panose="020B0400000000000000" pitchFamily="50" charset="-128"/>
                <a:cs typeface="YuGothic"/>
              </a:rPr>
              <a:t> </a:t>
            </a:r>
            <a:r>
              <a:rPr lang="en-US" b="1" spc="10" dirty="0" err="1">
                <a:solidFill>
                  <a:schemeClr val="accent1">
                    <a:lumMod val="75000"/>
                  </a:schemeClr>
                </a:solidFill>
                <a:latin typeface="游ゴシック" panose="020B0400000000000000" pitchFamily="50" charset="-128"/>
                <a:ea typeface="游ゴシック" panose="020B0400000000000000" pitchFamily="50" charset="-128"/>
                <a:cs typeface="YuGothic"/>
              </a:rPr>
              <a:t>Suite</a:t>
            </a:r>
            <a:r>
              <a:rPr b="1" spc="10" dirty="0" err="1">
                <a:solidFill>
                  <a:schemeClr val="accent1">
                    <a:lumMod val="75000"/>
                  </a:schemeClr>
                </a:solidFill>
                <a:latin typeface="游ゴシック" panose="020B0400000000000000" pitchFamily="50" charset="-128"/>
                <a:ea typeface="游ゴシック" panose="020B0400000000000000" pitchFamily="50" charset="-128"/>
                <a:cs typeface="YuGothic"/>
              </a:rPr>
              <a:t>」</a:t>
            </a:r>
            <a:r>
              <a:rPr sz="1400" b="1" spc="-165" dirty="0" err="1">
                <a:solidFill>
                  <a:schemeClr val="accent1">
                    <a:lumMod val="75000"/>
                  </a:schemeClr>
                </a:solidFill>
                <a:latin typeface="游ゴシック" panose="020B0400000000000000" pitchFamily="50" charset="-128"/>
                <a:ea typeface="游ゴシック" panose="020B0400000000000000" pitchFamily="50" charset="-128"/>
                <a:cs typeface="YuGothic"/>
              </a:rPr>
              <a:t>と</a:t>
            </a:r>
            <a:r>
              <a:rPr sz="1400" b="1" spc="10" dirty="0" err="1">
                <a:solidFill>
                  <a:schemeClr val="accent1">
                    <a:lumMod val="75000"/>
                  </a:schemeClr>
                </a:solidFill>
                <a:latin typeface="游ゴシック" panose="020B0400000000000000" pitchFamily="50" charset="-128"/>
                <a:ea typeface="游ゴシック" panose="020B0400000000000000" pitchFamily="50" charset="-128"/>
                <a:cs typeface="YuGothic"/>
              </a:rPr>
              <a:t>は</a:t>
            </a:r>
            <a:endParaRPr sz="1400" b="1" dirty="0">
              <a:solidFill>
                <a:schemeClr val="accent1">
                  <a:lumMod val="75000"/>
                </a:schemeClr>
              </a:solidFill>
              <a:latin typeface="游ゴシック" panose="020B0400000000000000" pitchFamily="50" charset="-128"/>
              <a:ea typeface="游ゴシック" panose="020B0400000000000000" pitchFamily="50" charset="-128"/>
              <a:cs typeface="YuGothic"/>
            </a:endParaRPr>
          </a:p>
          <a:p>
            <a:pPr marL="102235" marR="5080" algn="ctr">
              <a:lnSpc>
                <a:spcPct val="120000"/>
              </a:lnSpc>
            </a:pPr>
            <a:r>
              <a:rPr sz="1000" spc="25" dirty="0">
                <a:latin typeface="游ゴシック" panose="020B0400000000000000" pitchFamily="50" charset="-128"/>
                <a:ea typeface="游ゴシック" panose="020B0400000000000000" pitchFamily="50" charset="-128"/>
                <a:cs typeface="YuGothic"/>
              </a:rPr>
              <a:t>インストール総</a:t>
            </a:r>
            <a:r>
              <a:rPr sz="1000" spc="-10" dirty="0">
                <a:latin typeface="游ゴシック" panose="020B0400000000000000" pitchFamily="50" charset="-128"/>
                <a:ea typeface="游ゴシック" panose="020B0400000000000000" pitchFamily="50" charset="-128"/>
                <a:cs typeface="YuGothic"/>
              </a:rPr>
              <a:t>数</a:t>
            </a:r>
            <a:r>
              <a:rPr sz="1000" spc="-5" dirty="0">
                <a:latin typeface="游ゴシック" panose="020B0400000000000000" pitchFamily="50" charset="-128"/>
                <a:ea typeface="游ゴシック" panose="020B0400000000000000" pitchFamily="50" charset="-128"/>
                <a:cs typeface="YuGothic"/>
              </a:rPr>
              <a:t>6,000</a:t>
            </a:r>
            <a:r>
              <a:rPr sz="1000" spc="-10" dirty="0">
                <a:latin typeface="游ゴシック" panose="020B0400000000000000" pitchFamily="50" charset="-128"/>
                <a:ea typeface="游ゴシック" panose="020B0400000000000000" pitchFamily="50" charset="-128"/>
                <a:cs typeface="YuGothic"/>
              </a:rPr>
              <a:t>万、</a:t>
            </a:r>
            <a:r>
              <a:rPr sz="1000" spc="-5" dirty="0">
                <a:latin typeface="游ゴシック" panose="020B0400000000000000" pitchFamily="50" charset="-128"/>
                <a:ea typeface="游ゴシック" panose="020B0400000000000000" pitchFamily="50" charset="-128"/>
                <a:cs typeface="YuGothic"/>
              </a:rPr>
              <a:t>70</a:t>
            </a:r>
            <a:r>
              <a:rPr sz="1000" spc="25" dirty="0">
                <a:latin typeface="游ゴシック" panose="020B0400000000000000" pitchFamily="50" charset="-128"/>
                <a:ea typeface="游ゴシック" panose="020B0400000000000000" pitchFamily="50" charset="-128"/>
                <a:cs typeface="YuGothic"/>
              </a:rPr>
              <a:t>か国</a:t>
            </a:r>
            <a:r>
              <a:rPr sz="1000" spc="-10" dirty="0">
                <a:latin typeface="游ゴシック" panose="020B0400000000000000" pitchFamily="50" charset="-128"/>
                <a:ea typeface="游ゴシック" panose="020B0400000000000000" pitchFamily="50" charset="-128"/>
                <a:cs typeface="YuGothic"/>
              </a:rPr>
              <a:t>展開</a:t>
            </a:r>
            <a:r>
              <a:rPr sz="1000" spc="-509" dirty="0">
                <a:latin typeface="游ゴシック" panose="020B0400000000000000" pitchFamily="50" charset="-128"/>
                <a:ea typeface="游ゴシック" panose="020B0400000000000000" pitchFamily="50" charset="-128"/>
                <a:cs typeface="YuGothic"/>
              </a:rPr>
              <a:t>、</a:t>
            </a:r>
            <a:r>
              <a:rPr sz="1000" spc="-10" dirty="0">
                <a:latin typeface="游ゴシック" panose="020B0400000000000000" pitchFamily="50" charset="-128"/>
                <a:ea typeface="游ゴシック" panose="020B0400000000000000" pitchFamily="50" charset="-128"/>
                <a:cs typeface="YuGothic"/>
              </a:rPr>
              <a:t>月間</a:t>
            </a:r>
            <a:r>
              <a:rPr sz="1000" spc="-5" dirty="0">
                <a:latin typeface="游ゴシック" panose="020B0400000000000000" pitchFamily="50" charset="-128"/>
                <a:ea typeface="游ゴシック" panose="020B0400000000000000" pitchFamily="50" charset="-128"/>
                <a:cs typeface="YuGothic"/>
              </a:rPr>
              <a:t>700</a:t>
            </a:r>
            <a:r>
              <a:rPr sz="1000" spc="-10" dirty="0">
                <a:latin typeface="游ゴシック" panose="020B0400000000000000" pitchFamily="50" charset="-128"/>
                <a:ea typeface="游ゴシック" panose="020B0400000000000000" pitchFamily="50" charset="-128"/>
                <a:cs typeface="YuGothic"/>
              </a:rPr>
              <a:t>万</a:t>
            </a:r>
            <a:r>
              <a:rPr sz="1000" spc="-15" dirty="0">
                <a:latin typeface="游ゴシック" panose="020B0400000000000000" pitchFamily="50" charset="-128"/>
                <a:ea typeface="游ゴシック" panose="020B0400000000000000" pitchFamily="50" charset="-128"/>
                <a:cs typeface="YuGothic"/>
              </a:rPr>
              <a:t>人</a:t>
            </a:r>
            <a:r>
              <a:rPr sz="1000" spc="10" dirty="0">
                <a:latin typeface="游ゴシック" panose="020B0400000000000000" pitchFamily="50" charset="-128"/>
                <a:ea typeface="游ゴシック" panose="020B0400000000000000" pitchFamily="50" charset="-128"/>
                <a:cs typeface="YuGothic"/>
              </a:rPr>
              <a:t>にご</a:t>
            </a:r>
            <a:r>
              <a:rPr sz="1000" spc="-10" dirty="0">
                <a:latin typeface="游ゴシック" panose="020B0400000000000000" pitchFamily="50" charset="-128"/>
                <a:ea typeface="游ゴシック" panose="020B0400000000000000" pitchFamily="50" charset="-128"/>
                <a:cs typeface="YuGothic"/>
              </a:rPr>
              <a:t>愛用</a:t>
            </a:r>
            <a:r>
              <a:rPr sz="1000" spc="10" dirty="0">
                <a:latin typeface="游ゴシック" panose="020B0400000000000000" pitchFamily="50" charset="-128"/>
                <a:ea typeface="游ゴシック" panose="020B0400000000000000" pitchFamily="50" charset="-128"/>
                <a:cs typeface="YuGothic"/>
              </a:rPr>
              <a:t>いただいてき</a:t>
            </a:r>
            <a:r>
              <a:rPr sz="1000" spc="-10" dirty="0">
                <a:latin typeface="游ゴシック" panose="020B0400000000000000" pitchFamily="50" charset="-128"/>
                <a:ea typeface="游ゴシック" panose="020B0400000000000000" pitchFamily="50" charset="-128"/>
                <a:cs typeface="YuGothic"/>
              </a:rPr>
              <a:t>た、</a:t>
            </a:r>
            <a:r>
              <a:rPr sz="1000" spc="10" dirty="0">
                <a:latin typeface="游ゴシック" panose="020B0400000000000000" pitchFamily="50" charset="-128"/>
                <a:ea typeface="游ゴシック" panose="020B0400000000000000" pitchFamily="50" charset="-128"/>
                <a:cs typeface="YuGothic"/>
              </a:rPr>
              <a:t>ソニーが開</a:t>
            </a:r>
            <a:r>
              <a:rPr sz="1000" spc="-15" dirty="0">
                <a:latin typeface="游ゴシック" panose="020B0400000000000000" pitchFamily="50" charset="-128"/>
                <a:ea typeface="游ゴシック" panose="020B0400000000000000" pitchFamily="50" charset="-128"/>
                <a:cs typeface="YuGothic"/>
              </a:rPr>
              <a:t>発</a:t>
            </a:r>
            <a:r>
              <a:rPr sz="1000" spc="-10" dirty="0">
                <a:latin typeface="游ゴシック" panose="020B0400000000000000" pitchFamily="50" charset="-128"/>
                <a:ea typeface="游ゴシック" panose="020B0400000000000000" pitchFamily="50" charset="-128"/>
                <a:cs typeface="YuGothic"/>
              </a:rPr>
              <a:t>・運</a:t>
            </a:r>
            <a:r>
              <a:rPr sz="1000" spc="50" dirty="0">
                <a:latin typeface="游ゴシック" panose="020B0400000000000000" pitchFamily="50" charset="-128"/>
                <a:ea typeface="游ゴシック" panose="020B0400000000000000" pitchFamily="50" charset="-128"/>
                <a:cs typeface="YuGothic"/>
              </a:rPr>
              <a:t>営するニュースアプリで</a:t>
            </a:r>
            <a:r>
              <a:rPr sz="1000" spc="-15" dirty="0">
                <a:latin typeface="游ゴシック" panose="020B0400000000000000" pitchFamily="50" charset="-128"/>
                <a:ea typeface="游ゴシック" panose="020B0400000000000000" pitchFamily="50" charset="-128"/>
                <a:cs typeface="YuGothic"/>
              </a:rPr>
              <a:t>す</a:t>
            </a:r>
            <a:r>
              <a:rPr sz="1000" spc="-10" dirty="0">
                <a:latin typeface="游ゴシック" panose="020B0400000000000000" pitchFamily="50" charset="-128"/>
                <a:ea typeface="游ゴシック" panose="020B0400000000000000" pitchFamily="50" charset="-128"/>
                <a:cs typeface="YuGothic"/>
              </a:rPr>
              <a:t>。</a:t>
            </a:r>
            <a:endParaRPr sz="1000" dirty="0">
              <a:latin typeface="游ゴシック" panose="020B0400000000000000" pitchFamily="50" charset="-128"/>
              <a:ea typeface="游ゴシック" panose="020B0400000000000000" pitchFamily="50" charset="-128"/>
              <a:cs typeface="YuGothic"/>
            </a:endParaRPr>
          </a:p>
        </p:txBody>
      </p:sp>
      <p:sp>
        <p:nvSpPr>
          <p:cNvPr id="54" name="object 14"/>
          <p:cNvSpPr txBox="1"/>
          <p:nvPr/>
        </p:nvSpPr>
        <p:spPr>
          <a:xfrm>
            <a:off x="379903" y="6512497"/>
            <a:ext cx="7338462" cy="130485"/>
          </a:xfrm>
          <a:prstGeom prst="rect">
            <a:avLst/>
          </a:prstGeom>
        </p:spPr>
        <p:txBody>
          <a:bodyPr vert="horz" wrap="square" lIns="0" tIns="0" rIns="0" bIns="0" rtlCol="0">
            <a:spAutoFit/>
          </a:bodyPr>
          <a:lstStyle/>
          <a:p>
            <a:pPr>
              <a:lnSpc>
                <a:spcPct val="110000"/>
              </a:lnSpc>
            </a:pPr>
            <a:r>
              <a:rPr lang="en-US" altLang="ja-JP" sz="800" dirty="0">
                <a:latin typeface="游ゴシック" panose="020B0400000000000000" pitchFamily="50" charset="-128"/>
                <a:ea typeface="游ゴシック" panose="020B0400000000000000" pitchFamily="50" charset="-128"/>
                <a:cs typeface="YuGothic"/>
              </a:rPr>
              <a:t>※</a:t>
            </a:r>
            <a:r>
              <a:rPr lang="ja-JP" altLang="en-US" sz="800" dirty="0">
                <a:latin typeface="游ゴシック" panose="020B0400000000000000" pitchFamily="50" charset="-128"/>
                <a:ea typeface="游ゴシック" panose="020B0400000000000000" pitchFamily="50" charset="-128"/>
                <a:cs typeface="YuGothic"/>
              </a:rPr>
              <a:t>基本的には平日営業時間内スタートとなります。　</a:t>
            </a:r>
            <a:r>
              <a:rPr lang="en-US" altLang="ja-JP" sz="800" dirty="0">
                <a:latin typeface="游ゴシック" panose="020B0400000000000000" pitchFamily="50" charset="-128"/>
                <a:ea typeface="游ゴシック" panose="020B0400000000000000" pitchFamily="50" charset="-128"/>
                <a:cs typeface="YuGothic"/>
              </a:rPr>
              <a:t>※</a:t>
            </a:r>
            <a:r>
              <a:rPr lang="ja-JP" altLang="en-US" sz="800" dirty="0">
                <a:latin typeface="游ゴシック" panose="020B0400000000000000" pitchFamily="50" charset="-128"/>
                <a:ea typeface="游ゴシック" panose="020B0400000000000000" pitchFamily="50" charset="-128"/>
                <a:cs typeface="YuGothic"/>
              </a:rPr>
              <a:t>スタート時間帯については事前にご相談ください。　</a:t>
            </a:r>
            <a:r>
              <a:rPr lang="en-US" altLang="ja-JP" sz="800" dirty="0">
                <a:latin typeface="游ゴシック" panose="020B0400000000000000" pitchFamily="50" charset="-128"/>
                <a:ea typeface="游ゴシック" panose="020B0400000000000000" pitchFamily="50" charset="-128"/>
                <a:cs typeface="YuGothic"/>
              </a:rPr>
              <a:t>※</a:t>
            </a:r>
            <a:r>
              <a:rPr lang="ja-JP" altLang="en-US" sz="800" dirty="0">
                <a:latin typeface="游ゴシック" panose="020B0400000000000000" pitchFamily="50" charset="-128"/>
                <a:ea typeface="游ゴシック" panose="020B0400000000000000" pitchFamily="50" charset="-128"/>
                <a:cs typeface="YuGothic"/>
              </a:rPr>
              <a:t>ソニーに掲載可否確認が必要となります。</a:t>
            </a:r>
            <a:endParaRPr sz="800" dirty="0">
              <a:latin typeface="游ゴシック" panose="020B0400000000000000" pitchFamily="50" charset="-128"/>
              <a:ea typeface="游ゴシック" panose="020B0400000000000000" pitchFamily="50" charset="-128"/>
              <a:cs typeface="YuGothic"/>
            </a:endParaRPr>
          </a:p>
        </p:txBody>
      </p:sp>
      <p:sp>
        <p:nvSpPr>
          <p:cNvPr id="56" name="object 25"/>
          <p:cNvSpPr txBox="1"/>
          <p:nvPr/>
        </p:nvSpPr>
        <p:spPr>
          <a:xfrm>
            <a:off x="1230221" y="5618558"/>
            <a:ext cx="2870065" cy="519182"/>
          </a:xfrm>
          <a:prstGeom prst="rect">
            <a:avLst/>
          </a:prstGeom>
          <a:noFill/>
        </p:spPr>
        <p:txBody>
          <a:bodyPr vert="horz" wrap="square" lIns="36000" tIns="46800" rIns="36000" bIns="46800" rtlCol="0">
            <a:spAutoFit/>
          </a:bodyPr>
          <a:lstStyle/>
          <a:p>
            <a:pPr marL="102235">
              <a:lnSpc>
                <a:spcPct val="130000"/>
              </a:lnSpc>
              <a:spcBef>
                <a:spcPts val="330"/>
              </a:spcBef>
            </a:pPr>
            <a:r>
              <a:rPr lang="ja-JP" altLang="en-US" sz="1000" dirty="0">
                <a:solidFill>
                  <a:prstClr val="black"/>
                </a:solidFill>
                <a:latin typeface="游ゴシック" panose="020B0400000000000000" pitchFamily="50" charset="-128"/>
                <a:ea typeface="游ゴシック" panose="020B0400000000000000" pitchFamily="50" charset="-128"/>
                <a:cs typeface="YuGothic"/>
              </a:rPr>
              <a:t>料　金</a:t>
            </a:r>
            <a:r>
              <a:rPr lang="en-US" altLang="ja-JP" sz="1000" dirty="0">
                <a:solidFill>
                  <a:prstClr val="black"/>
                </a:solidFill>
                <a:latin typeface="游ゴシック" panose="020B0400000000000000" pitchFamily="50" charset="-128"/>
                <a:ea typeface="游ゴシック" panose="020B0400000000000000" pitchFamily="50" charset="-128"/>
                <a:cs typeface="YuGothic"/>
              </a:rPr>
              <a:t>   </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a:t>
            </a:r>
            <a:r>
              <a:rPr lang="en-US" altLang="ja-JP" sz="1000" dirty="0">
                <a:solidFill>
                  <a:prstClr val="black"/>
                </a:solidFill>
                <a:latin typeface="游ゴシック" panose="020B0400000000000000" pitchFamily="50" charset="-128"/>
                <a:ea typeface="游ゴシック" panose="020B0400000000000000" pitchFamily="50" charset="-128"/>
                <a:cs typeface="YuGothic"/>
              </a:rPr>
              <a:t>N200</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万円</a:t>
            </a:r>
          </a:p>
          <a:p>
            <a:pPr marL="102235">
              <a:lnSpc>
                <a:spcPct val="130000"/>
              </a:lnSpc>
              <a:spcBef>
                <a:spcPts val="330"/>
              </a:spcBef>
            </a:pPr>
            <a:r>
              <a:rPr lang="en-US" altLang="ja-JP" sz="1000" dirty="0">
                <a:solidFill>
                  <a:prstClr val="black"/>
                </a:solidFill>
                <a:latin typeface="游ゴシック" panose="020B0400000000000000" pitchFamily="50" charset="-128"/>
                <a:ea typeface="游ゴシック" panose="020B0400000000000000" pitchFamily="50" charset="-128"/>
                <a:cs typeface="YuGothic"/>
              </a:rPr>
              <a:t>PV</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想定  ：特定日</a:t>
            </a:r>
            <a:r>
              <a:rPr lang="en-US" altLang="ja-JP" sz="1000" dirty="0">
                <a:solidFill>
                  <a:prstClr val="black"/>
                </a:solidFill>
                <a:latin typeface="游ゴシック" panose="020B0400000000000000" pitchFamily="50" charset="-128"/>
                <a:ea typeface="游ゴシック" panose="020B0400000000000000" pitchFamily="50" charset="-128"/>
                <a:cs typeface="YuGothic"/>
              </a:rPr>
              <a:t>1</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日間（</a:t>
            </a:r>
            <a:r>
              <a:rPr lang="en-US" altLang="ja-JP" sz="1000" dirty="0">
                <a:solidFill>
                  <a:prstClr val="black"/>
                </a:solidFill>
                <a:latin typeface="游ゴシック" panose="020B0400000000000000" pitchFamily="50" charset="-128"/>
                <a:ea typeface="游ゴシック" panose="020B0400000000000000" pitchFamily="50" charset="-128"/>
                <a:cs typeface="YuGothic"/>
              </a:rPr>
              <a:t>24</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時間）で</a:t>
            </a:r>
            <a:r>
              <a:rPr lang="en-US" altLang="ja-JP" sz="1000" dirty="0">
                <a:solidFill>
                  <a:prstClr val="black"/>
                </a:solidFill>
                <a:latin typeface="游ゴシック" panose="020B0400000000000000" pitchFamily="50" charset="-128"/>
                <a:ea typeface="游ゴシック" panose="020B0400000000000000" pitchFamily="50" charset="-128"/>
                <a:cs typeface="YuGothic"/>
              </a:rPr>
              <a:t>4</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万～</a:t>
            </a:r>
            <a:r>
              <a:rPr lang="en-US" altLang="ja-JP" sz="1000" dirty="0">
                <a:solidFill>
                  <a:prstClr val="black"/>
                </a:solidFill>
                <a:latin typeface="游ゴシック" panose="020B0400000000000000" pitchFamily="50" charset="-128"/>
                <a:ea typeface="游ゴシック" panose="020B0400000000000000" pitchFamily="50" charset="-128"/>
                <a:cs typeface="YuGothic"/>
              </a:rPr>
              <a:t>8</a:t>
            </a:r>
            <a:r>
              <a:rPr lang="ja-JP" altLang="en-US" sz="1000" dirty="0">
                <a:solidFill>
                  <a:prstClr val="black"/>
                </a:solidFill>
                <a:latin typeface="游ゴシック" panose="020B0400000000000000" pitchFamily="50" charset="-128"/>
                <a:ea typeface="游ゴシック" panose="020B0400000000000000" pitchFamily="50" charset="-128"/>
                <a:cs typeface="YuGothic"/>
              </a:rPr>
              <a:t>万</a:t>
            </a:r>
          </a:p>
        </p:txBody>
      </p:sp>
      <p:sp>
        <p:nvSpPr>
          <p:cNvPr id="18" name="object 10"/>
          <p:cNvSpPr/>
          <p:nvPr/>
        </p:nvSpPr>
        <p:spPr>
          <a:xfrm>
            <a:off x="455845" y="5386711"/>
            <a:ext cx="883681" cy="10137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角丸四角形 3">
            <a:extLst>
              <a:ext uri="{FF2B5EF4-FFF2-40B4-BE49-F238E27FC236}">
                <a16:creationId xmlns:a16="http://schemas.microsoft.com/office/drawing/2014/main" id="{B0A67741-46D5-CE46-90AC-2D788E9DB176}"/>
              </a:ext>
            </a:extLst>
          </p:cNvPr>
          <p:cNvSpPr/>
          <p:nvPr/>
        </p:nvSpPr>
        <p:spPr>
          <a:xfrm>
            <a:off x="6242980" y="2711331"/>
            <a:ext cx="5541033" cy="3703710"/>
          </a:xfrm>
          <a:prstGeom prst="roundRect">
            <a:avLst>
              <a:gd name="adj" fmla="val 10840"/>
            </a:avLst>
          </a:prstGeom>
          <a:solidFill>
            <a:schemeClr val="bg1"/>
          </a:solidFill>
          <a:ln w="28575" cap="rnd">
            <a:solidFill>
              <a:srgbClr val="15A8D9"/>
            </a:solidFill>
            <a:prstDash val="sysDot"/>
          </a:ln>
        </p:spPr>
        <p:txBody>
          <a:bodyPr wrap="square" lIns="0" tIns="0" rIns="0" bIns="0" rtlCol="0" anchor="ctr"/>
          <a:lstStyle/>
          <a:p>
            <a:pPr algn="ctr"/>
            <a:endParaRPr lang="ja-JP" altLang="en-US">
              <a:solidFill>
                <a:srgbClr val="15A8D9"/>
              </a:solidFill>
            </a:endParaRPr>
          </a:p>
        </p:txBody>
      </p:sp>
      <p:sp>
        <p:nvSpPr>
          <p:cNvPr id="49" name="object 39"/>
          <p:cNvSpPr txBox="1"/>
          <p:nvPr/>
        </p:nvSpPr>
        <p:spPr>
          <a:xfrm>
            <a:off x="6629915" y="4656658"/>
            <a:ext cx="748248" cy="108464"/>
          </a:xfrm>
          <a:prstGeom prst="rect">
            <a:avLst/>
          </a:prstGeom>
        </p:spPr>
        <p:txBody>
          <a:bodyPr vert="horz" wrap="square" lIns="0" tIns="17145" rIns="0" bIns="0" rtlCol="0">
            <a:spAutoFit/>
          </a:bodyPr>
          <a:lstStyle/>
          <a:p>
            <a:pPr marL="12700">
              <a:spcBef>
                <a:spcPts val="135"/>
              </a:spcBef>
            </a:pPr>
            <a:r>
              <a:rPr sz="500" spc="15" dirty="0">
                <a:latin typeface="游ゴシック" panose="020B0400000000000000" pitchFamily="50" charset="-128"/>
                <a:ea typeface="游ゴシック" panose="020B0400000000000000" pitchFamily="50" charset="-128"/>
                <a:cs typeface="YuGo-Medium"/>
              </a:rPr>
              <a:t>※2018</a:t>
            </a:r>
            <a:r>
              <a:rPr sz="500" spc="30" dirty="0">
                <a:latin typeface="游ゴシック" panose="020B0400000000000000" pitchFamily="50" charset="-128"/>
                <a:ea typeface="游ゴシック" panose="020B0400000000000000" pitchFamily="50" charset="-128"/>
                <a:cs typeface="YuGo-Medium"/>
              </a:rPr>
              <a:t>年</a:t>
            </a:r>
            <a:r>
              <a:rPr sz="500" dirty="0">
                <a:latin typeface="游ゴシック" panose="020B0400000000000000" pitchFamily="50" charset="-128"/>
                <a:ea typeface="游ゴシック" panose="020B0400000000000000" pitchFamily="50" charset="-128"/>
                <a:cs typeface="YuGo-Medium"/>
              </a:rPr>
              <a:t>1月</a:t>
            </a:r>
            <a:r>
              <a:rPr sz="500" spc="30" dirty="0">
                <a:latin typeface="游ゴシック" panose="020B0400000000000000" pitchFamily="50" charset="-128"/>
                <a:ea typeface="游ゴシック" panose="020B0400000000000000" pitchFamily="50" charset="-128"/>
                <a:cs typeface="YuGo-Medium"/>
              </a:rPr>
              <a:t>時点</a:t>
            </a:r>
            <a:endParaRPr sz="500" dirty="0">
              <a:latin typeface="游ゴシック" panose="020B0400000000000000" pitchFamily="50" charset="-128"/>
              <a:ea typeface="游ゴシック" panose="020B0400000000000000" pitchFamily="50" charset="-128"/>
              <a:cs typeface="YuGo-Medium"/>
            </a:endParaRPr>
          </a:p>
        </p:txBody>
      </p:sp>
      <p:sp>
        <p:nvSpPr>
          <p:cNvPr id="24" name="object 13"/>
          <p:cNvSpPr txBox="1"/>
          <p:nvPr/>
        </p:nvSpPr>
        <p:spPr>
          <a:xfrm>
            <a:off x="10547073" y="4976886"/>
            <a:ext cx="915895" cy="141667"/>
          </a:xfrm>
          <a:prstGeom prst="rect">
            <a:avLst/>
          </a:prstGeom>
        </p:spPr>
        <p:txBody>
          <a:bodyPr vert="horz" wrap="square" lIns="0" tIns="15240" rIns="0" bIns="0" rtlCol="0">
            <a:spAutoFit/>
          </a:bodyPr>
          <a:lstStyle/>
          <a:p>
            <a:pPr marL="12700" algn="ctr">
              <a:spcBef>
                <a:spcPts val="120"/>
              </a:spcBef>
            </a:pPr>
            <a:r>
              <a:rPr sz="700" b="1" spc="10" dirty="0">
                <a:solidFill>
                  <a:srgbClr val="00A8D9"/>
                </a:solidFill>
                <a:latin typeface="游ゴシック" panose="020B0400000000000000" pitchFamily="50" charset="-128"/>
                <a:ea typeface="游ゴシック" panose="020B0400000000000000" pitchFamily="50" charset="-128"/>
                <a:cs typeface="YuGothic"/>
              </a:rPr>
              <a:t>利</a:t>
            </a:r>
            <a:r>
              <a:rPr sz="700" b="1" spc="-10" dirty="0">
                <a:solidFill>
                  <a:srgbClr val="00A8D9"/>
                </a:solidFill>
                <a:latin typeface="游ゴシック" panose="020B0400000000000000" pitchFamily="50" charset="-128"/>
                <a:ea typeface="游ゴシック" panose="020B0400000000000000" pitchFamily="50" charset="-128"/>
                <a:cs typeface="YuGothic"/>
              </a:rPr>
              <a:t>用</a:t>
            </a:r>
            <a:r>
              <a:rPr sz="700" b="1" spc="-70" dirty="0">
                <a:solidFill>
                  <a:srgbClr val="00A8D9"/>
                </a:solidFill>
                <a:latin typeface="游ゴシック" panose="020B0400000000000000" pitchFamily="50" charset="-128"/>
                <a:ea typeface="游ゴシック" panose="020B0400000000000000" pitchFamily="50" charset="-128"/>
                <a:cs typeface="YuGothic"/>
              </a:rPr>
              <a:t>デ</a:t>
            </a:r>
            <a:r>
              <a:rPr sz="700" b="1" spc="-15" dirty="0">
                <a:solidFill>
                  <a:srgbClr val="00A8D9"/>
                </a:solidFill>
                <a:latin typeface="游ゴシック" panose="020B0400000000000000" pitchFamily="50" charset="-128"/>
                <a:ea typeface="游ゴシック" panose="020B0400000000000000" pitchFamily="50" charset="-128"/>
                <a:cs typeface="YuGothic"/>
              </a:rPr>
              <a:t>バ</a:t>
            </a:r>
            <a:r>
              <a:rPr sz="700" b="1" spc="-90" dirty="0">
                <a:solidFill>
                  <a:srgbClr val="00A8D9"/>
                </a:solidFill>
                <a:latin typeface="游ゴシック" panose="020B0400000000000000" pitchFamily="50" charset="-128"/>
                <a:ea typeface="游ゴシック" panose="020B0400000000000000" pitchFamily="50" charset="-128"/>
                <a:cs typeface="YuGothic"/>
              </a:rPr>
              <a:t>イス</a:t>
            </a:r>
            <a:endParaRPr sz="700" b="1" dirty="0">
              <a:latin typeface="游ゴシック" panose="020B0400000000000000" pitchFamily="50" charset="-128"/>
              <a:ea typeface="游ゴシック" panose="020B0400000000000000" pitchFamily="50" charset="-128"/>
              <a:cs typeface="YuGothic"/>
            </a:endParaRPr>
          </a:p>
        </p:txBody>
      </p:sp>
      <p:sp>
        <p:nvSpPr>
          <p:cNvPr id="28" name="object 17"/>
          <p:cNvSpPr/>
          <p:nvPr/>
        </p:nvSpPr>
        <p:spPr>
          <a:xfrm>
            <a:off x="10458420" y="3827192"/>
            <a:ext cx="1109893" cy="1109893"/>
          </a:xfrm>
          <a:custGeom>
            <a:avLst/>
            <a:gdLst/>
            <a:ahLst/>
            <a:cxnLst/>
            <a:rect l="l" t="t" r="r" b="b"/>
            <a:pathLst>
              <a:path w="1190625" h="1190625">
                <a:moveTo>
                  <a:pt x="595109" y="0"/>
                </a:moveTo>
                <a:lnTo>
                  <a:pt x="546300" y="1972"/>
                </a:lnTo>
                <a:lnTo>
                  <a:pt x="498577" y="7789"/>
                </a:lnTo>
                <a:lnTo>
                  <a:pt x="452095" y="17295"/>
                </a:lnTo>
                <a:lnTo>
                  <a:pt x="407006" y="30339"/>
                </a:lnTo>
                <a:lnTo>
                  <a:pt x="363463" y="46767"/>
                </a:lnTo>
                <a:lnTo>
                  <a:pt x="321619" y="66426"/>
                </a:lnTo>
                <a:lnTo>
                  <a:pt x="281628" y="89163"/>
                </a:lnTo>
                <a:lnTo>
                  <a:pt x="243642" y="114824"/>
                </a:lnTo>
                <a:lnTo>
                  <a:pt x="207816" y="143256"/>
                </a:lnTo>
                <a:lnTo>
                  <a:pt x="174301" y="174307"/>
                </a:lnTo>
                <a:lnTo>
                  <a:pt x="143251" y="207823"/>
                </a:lnTo>
                <a:lnTo>
                  <a:pt x="114819" y="243651"/>
                </a:lnTo>
                <a:lnTo>
                  <a:pt x="89159" y="281637"/>
                </a:lnTo>
                <a:lnTo>
                  <a:pt x="66423" y="321629"/>
                </a:lnTo>
                <a:lnTo>
                  <a:pt x="46765" y="363474"/>
                </a:lnTo>
                <a:lnTo>
                  <a:pt x="30338" y="407017"/>
                </a:lnTo>
                <a:lnTo>
                  <a:pt x="17295" y="452107"/>
                </a:lnTo>
                <a:lnTo>
                  <a:pt x="7788" y="498590"/>
                </a:lnTo>
                <a:lnTo>
                  <a:pt x="1972" y="546312"/>
                </a:lnTo>
                <a:lnTo>
                  <a:pt x="0" y="595122"/>
                </a:lnTo>
                <a:lnTo>
                  <a:pt x="1972" y="643931"/>
                </a:lnTo>
                <a:lnTo>
                  <a:pt x="7788" y="691654"/>
                </a:lnTo>
                <a:lnTo>
                  <a:pt x="17295" y="738137"/>
                </a:lnTo>
                <a:lnTo>
                  <a:pt x="30338" y="783227"/>
                </a:lnTo>
                <a:lnTo>
                  <a:pt x="46765" y="826771"/>
                </a:lnTo>
                <a:lnTo>
                  <a:pt x="66423" y="868617"/>
                </a:lnTo>
                <a:lnTo>
                  <a:pt x="89159" y="908610"/>
                </a:lnTo>
                <a:lnTo>
                  <a:pt x="114819" y="946597"/>
                </a:lnTo>
                <a:lnTo>
                  <a:pt x="143251" y="982426"/>
                </a:lnTo>
                <a:lnTo>
                  <a:pt x="174301" y="1015942"/>
                </a:lnTo>
                <a:lnTo>
                  <a:pt x="207816" y="1046994"/>
                </a:lnTo>
                <a:lnTo>
                  <a:pt x="243642" y="1075427"/>
                </a:lnTo>
                <a:lnTo>
                  <a:pt x="281628" y="1101089"/>
                </a:lnTo>
                <a:lnTo>
                  <a:pt x="321619" y="1123827"/>
                </a:lnTo>
                <a:lnTo>
                  <a:pt x="363463" y="1143486"/>
                </a:lnTo>
                <a:lnTo>
                  <a:pt x="407006" y="1159915"/>
                </a:lnTo>
                <a:lnTo>
                  <a:pt x="452095" y="1172960"/>
                </a:lnTo>
                <a:lnTo>
                  <a:pt x="498577" y="1182467"/>
                </a:lnTo>
                <a:lnTo>
                  <a:pt x="546300" y="1188283"/>
                </a:lnTo>
                <a:lnTo>
                  <a:pt x="595109" y="1190256"/>
                </a:lnTo>
                <a:lnTo>
                  <a:pt x="643918" y="1188283"/>
                </a:lnTo>
                <a:lnTo>
                  <a:pt x="691640" y="1182467"/>
                </a:lnTo>
                <a:lnTo>
                  <a:pt x="738123" y="1172960"/>
                </a:lnTo>
                <a:lnTo>
                  <a:pt x="783213" y="1159915"/>
                </a:lnTo>
                <a:lnTo>
                  <a:pt x="826757" y="1143486"/>
                </a:lnTo>
                <a:lnTo>
                  <a:pt x="868601" y="1123827"/>
                </a:lnTo>
                <a:lnTo>
                  <a:pt x="908593" y="1101089"/>
                </a:lnTo>
                <a:lnTo>
                  <a:pt x="946580" y="1075427"/>
                </a:lnTo>
                <a:lnTo>
                  <a:pt x="982407" y="1046994"/>
                </a:lnTo>
                <a:lnTo>
                  <a:pt x="1015923" y="1015942"/>
                </a:lnTo>
                <a:lnTo>
                  <a:pt x="1046974" y="982426"/>
                </a:lnTo>
                <a:lnTo>
                  <a:pt x="1075407" y="946597"/>
                </a:lnTo>
                <a:lnTo>
                  <a:pt x="1101068" y="908610"/>
                </a:lnTo>
                <a:lnTo>
                  <a:pt x="1123804" y="868617"/>
                </a:lnTo>
                <a:lnTo>
                  <a:pt x="1143463" y="826771"/>
                </a:lnTo>
                <a:lnTo>
                  <a:pt x="1159891" y="783227"/>
                </a:lnTo>
                <a:lnTo>
                  <a:pt x="1172935" y="738137"/>
                </a:lnTo>
                <a:lnTo>
                  <a:pt x="1182442" y="691654"/>
                </a:lnTo>
                <a:lnTo>
                  <a:pt x="1188258" y="643931"/>
                </a:lnTo>
                <a:lnTo>
                  <a:pt x="1190231" y="595122"/>
                </a:lnTo>
                <a:lnTo>
                  <a:pt x="595109" y="595122"/>
                </a:lnTo>
                <a:lnTo>
                  <a:pt x="595109" y="0"/>
                </a:lnTo>
                <a:close/>
              </a:path>
              <a:path w="1190625" h="1190625">
                <a:moveTo>
                  <a:pt x="595109" y="0"/>
                </a:moveTo>
                <a:lnTo>
                  <a:pt x="595109" y="595122"/>
                </a:lnTo>
                <a:lnTo>
                  <a:pt x="1190231" y="595122"/>
                </a:lnTo>
                <a:lnTo>
                  <a:pt x="1188258" y="546312"/>
                </a:lnTo>
                <a:lnTo>
                  <a:pt x="1182442" y="498590"/>
                </a:lnTo>
                <a:lnTo>
                  <a:pt x="1172935" y="452107"/>
                </a:lnTo>
                <a:lnTo>
                  <a:pt x="1159891" y="407017"/>
                </a:lnTo>
                <a:lnTo>
                  <a:pt x="1143463" y="363474"/>
                </a:lnTo>
                <a:lnTo>
                  <a:pt x="1123804" y="321629"/>
                </a:lnTo>
                <a:lnTo>
                  <a:pt x="1101068" y="281637"/>
                </a:lnTo>
                <a:lnTo>
                  <a:pt x="1075407" y="243651"/>
                </a:lnTo>
                <a:lnTo>
                  <a:pt x="1046974" y="207823"/>
                </a:lnTo>
                <a:lnTo>
                  <a:pt x="1015923" y="174307"/>
                </a:lnTo>
                <a:lnTo>
                  <a:pt x="982407" y="143256"/>
                </a:lnTo>
                <a:lnTo>
                  <a:pt x="946580" y="114824"/>
                </a:lnTo>
                <a:lnTo>
                  <a:pt x="908593" y="89163"/>
                </a:lnTo>
                <a:lnTo>
                  <a:pt x="868601" y="66426"/>
                </a:lnTo>
                <a:lnTo>
                  <a:pt x="826757" y="46767"/>
                </a:lnTo>
                <a:lnTo>
                  <a:pt x="783213" y="30339"/>
                </a:lnTo>
                <a:lnTo>
                  <a:pt x="738123" y="17295"/>
                </a:lnTo>
                <a:lnTo>
                  <a:pt x="691640" y="7789"/>
                </a:lnTo>
                <a:lnTo>
                  <a:pt x="643918" y="1972"/>
                </a:lnTo>
                <a:lnTo>
                  <a:pt x="595109" y="0"/>
                </a:lnTo>
                <a:close/>
              </a:path>
            </a:pathLst>
          </a:custGeom>
          <a:solidFill>
            <a:srgbClr val="00A8D9"/>
          </a:solidFill>
        </p:spPr>
        <p:txBody>
          <a:bodyPr wrap="square" lIns="0" tIns="0" rIns="0" bIns="0" rtlCol="0"/>
          <a:lstStyle/>
          <a:p>
            <a:endParaRPr/>
          </a:p>
        </p:txBody>
      </p:sp>
      <p:sp>
        <p:nvSpPr>
          <p:cNvPr id="29" name="object 18"/>
          <p:cNvSpPr/>
          <p:nvPr/>
        </p:nvSpPr>
        <p:spPr>
          <a:xfrm>
            <a:off x="11005021" y="3820918"/>
            <a:ext cx="0" cy="541579"/>
          </a:xfrm>
          <a:custGeom>
            <a:avLst/>
            <a:gdLst/>
            <a:ahLst/>
            <a:cxnLst/>
            <a:rect l="l" t="t" r="r" b="b"/>
            <a:pathLst>
              <a:path h="595629">
                <a:moveTo>
                  <a:pt x="0" y="595122"/>
                </a:moveTo>
                <a:lnTo>
                  <a:pt x="0" y="0"/>
                </a:lnTo>
              </a:path>
            </a:pathLst>
          </a:custGeom>
          <a:ln w="14401">
            <a:solidFill>
              <a:srgbClr val="FFFFFF"/>
            </a:solidFill>
          </a:ln>
        </p:spPr>
        <p:txBody>
          <a:bodyPr wrap="square" lIns="0" tIns="0" rIns="0" bIns="0" rtlCol="0"/>
          <a:lstStyle/>
          <a:p>
            <a:endParaRPr/>
          </a:p>
        </p:txBody>
      </p:sp>
      <p:sp>
        <p:nvSpPr>
          <p:cNvPr id="30" name="object 19"/>
          <p:cNvSpPr txBox="1"/>
          <p:nvPr/>
        </p:nvSpPr>
        <p:spPr>
          <a:xfrm>
            <a:off x="10774643" y="4420075"/>
            <a:ext cx="487211" cy="373351"/>
          </a:xfrm>
          <a:prstGeom prst="rect">
            <a:avLst/>
          </a:prstGeom>
        </p:spPr>
        <p:txBody>
          <a:bodyPr vert="horz" wrap="square" lIns="0" tIns="16510" rIns="0" bIns="0" rtlCol="0">
            <a:spAutoFit/>
          </a:bodyPr>
          <a:lstStyle/>
          <a:p>
            <a:pPr marL="65405">
              <a:lnSpc>
                <a:spcPts val="755"/>
              </a:lnSpc>
              <a:spcBef>
                <a:spcPts val="130"/>
              </a:spcBef>
            </a:pPr>
            <a:r>
              <a:rPr sz="650" b="1" spc="5" dirty="0">
                <a:solidFill>
                  <a:srgbClr val="FFFFFF"/>
                </a:solidFill>
                <a:latin typeface="Arial"/>
                <a:cs typeface="Arial"/>
              </a:rPr>
              <a:t>mobile</a:t>
            </a:r>
            <a:endParaRPr sz="650" dirty="0">
              <a:latin typeface="Arial"/>
              <a:cs typeface="Arial"/>
            </a:endParaRPr>
          </a:p>
          <a:p>
            <a:pPr marL="12700">
              <a:lnSpc>
                <a:spcPts val="1595"/>
              </a:lnSpc>
            </a:pPr>
            <a:r>
              <a:rPr sz="1350" b="1" dirty="0">
                <a:solidFill>
                  <a:srgbClr val="FFFFFF"/>
                </a:solidFill>
                <a:latin typeface="Arial"/>
                <a:cs typeface="Arial"/>
              </a:rPr>
              <a:t>100</a:t>
            </a:r>
            <a:r>
              <a:rPr sz="850" b="1" dirty="0">
                <a:solidFill>
                  <a:srgbClr val="FFFFFF"/>
                </a:solidFill>
                <a:latin typeface="Arial"/>
                <a:cs typeface="Arial"/>
              </a:rPr>
              <a:t>%</a:t>
            </a:r>
            <a:endParaRPr sz="850" dirty="0">
              <a:latin typeface="Arial"/>
              <a:cs typeface="Arial"/>
            </a:endParaRPr>
          </a:p>
        </p:txBody>
      </p:sp>
      <p:sp>
        <p:nvSpPr>
          <p:cNvPr id="23" name="object 12"/>
          <p:cNvSpPr txBox="1"/>
          <p:nvPr/>
        </p:nvSpPr>
        <p:spPr>
          <a:xfrm>
            <a:off x="9524851" y="4976886"/>
            <a:ext cx="247434" cy="141667"/>
          </a:xfrm>
          <a:prstGeom prst="rect">
            <a:avLst/>
          </a:prstGeom>
        </p:spPr>
        <p:txBody>
          <a:bodyPr vert="horz" wrap="square" lIns="0" tIns="15240" rIns="0" bIns="0" rtlCol="0">
            <a:spAutoFit/>
          </a:bodyPr>
          <a:lstStyle/>
          <a:p>
            <a:pPr marL="12700">
              <a:spcBef>
                <a:spcPts val="120"/>
              </a:spcBef>
            </a:pPr>
            <a:r>
              <a:rPr sz="700" b="1" spc="35" dirty="0">
                <a:solidFill>
                  <a:srgbClr val="15A8D9"/>
                </a:solidFill>
                <a:latin typeface="游ゴシック" panose="020B0400000000000000" pitchFamily="50" charset="-128"/>
                <a:ea typeface="游ゴシック" panose="020B0400000000000000" pitchFamily="50" charset="-128"/>
                <a:cs typeface="YuGothic"/>
              </a:rPr>
              <a:t>性別</a:t>
            </a:r>
            <a:endParaRPr sz="700" b="1" dirty="0">
              <a:solidFill>
                <a:srgbClr val="15A8D9"/>
              </a:solidFill>
              <a:latin typeface="游ゴシック" panose="020B0400000000000000" pitchFamily="50" charset="-128"/>
              <a:ea typeface="游ゴシック" panose="020B0400000000000000" pitchFamily="50" charset="-128"/>
              <a:cs typeface="YuGothic"/>
            </a:endParaRPr>
          </a:p>
        </p:txBody>
      </p:sp>
      <p:grpSp>
        <p:nvGrpSpPr>
          <p:cNvPr id="78" name="グループ化 77">
            <a:extLst>
              <a:ext uri="{FF2B5EF4-FFF2-40B4-BE49-F238E27FC236}">
                <a16:creationId xmlns:a16="http://schemas.microsoft.com/office/drawing/2014/main" id="{F4C7A895-3878-C347-A5BF-BB974C71ADD5}"/>
              </a:ext>
            </a:extLst>
          </p:cNvPr>
          <p:cNvGrpSpPr/>
          <p:nvPr/>
        </p:nvGrpSpPr>
        <p:grpSpPr>
          <a:xfrm>
            <a:off x="9098825" y="3812590"/>
            <a:ext cx="1110029" cy="1121828"/>
            <a:chOff x="6294664" y="3851505"/>
            <a:chExt cx="964634" cy="974887"/>
          </a:xfrm>
        </p:grpSpPr>
        <p:sp>
          <p:nvSpPr>
            <p:cNvPr id="31" name="object 20"/>
            <p:cNvSpPr/>
            <p:nvPr/>
          </p:nvSpPr>
          <p:spPr>
            <a:xfrm>
              <a:off x="6294664" y="3858742"/>
              <a:ext cx="482515" cy="798876"/>
            </a:xfrm>
            <a:custGeom>
              <a:avLst/>
              <a:gdLst/>
              <a:ahLst/>
              <a:cxnLst/>
              <a:rect l="l" t="t" r="r" b="b"/>
              <a:pathLst>
                <a:path w="595629" h="986154">
                  <a:moveTo>
                    <a:pt x="595109" y="0"/>
                  </a:moveTo>
                  <a:lnTo>
                    <a:pt x="546440" y="1811"/>
                  </a:lnTo>
                  <a:lnTo>
                    <a:pt x="499050" y="7241"/>
                  </a:lnTo>
                  <a:lnTo>
                    <a:pt x="452957" y="16283"/>
                  </a:lnTo>
                  <a:lnTo>
                    <a:pt x="408180" y="28930"/>
                  </a:lnTo>
                  <a:lnTo>
                    <a:pt x="364737" y="45174"/>
                  </a:lnTo>
                  <a:lnTo>
                    <a:pt x="322648" y="65008"/>
                  </a:lnTo>
                  <a:lnTo>
                    <a:pt x="281930" y="88427"/>
                  </a:lnTo>
                  <a:lnTo>
                    <a:pt x="242603" y="115422"/>
                  </a:lnTo>
                  <a:lnTo>
                    <a:pt x="204685" y="145986"/>
                  </a:lnTo>
                  <a:lnTo>
                    <a:pt x="169143" y="179497"/>
                  </a:lnTo>
                  <a:lnTo>
                    <a:pt x="136942" y="215196"/>
                  </a:lnTo>
                  <a:lnTo>
                    <a:pt x="108097" y="252866"/>
                  </a:lnTo>
                  <a:lnTo>
                    <a:pt x="82625" y="292292"/>
                  </a:lnTo>
                  <a:lnTo>
                    <a:pt x="60539" y="333258"/>
                  </a:lnTo>
                  <a:lnTo>
                    <a:pt x="41856" y="375547"/>
                  </a:lnTo>
                  <a:lnTo>
                    <a:pt x="26590" y="418944"/>
                  </a:lnTo>
                  <a:lnTo>
                    <a:pt x="14756" y="463232"/>
                  </a:lnTo>
                  <a:lnTo>
                    <a:pt x="6370" y="508195"/>
                  </a:lnTo>
                  <a:lnTo>
                    <a:pt x="1446" y="553618"/>
                  </a:lnTo>
                  <a:lnTo>
                    <a:pt x="0" y="599283"/>
                  </a:lnTo>
                  <a:lnTo>
                    <a:pt x="2046" y="644976"/>
                  </a:lnTo>
                  <a:lnTo>
                    <a:pt x="7601" y="690479"/>
                  </a:lnTo>
                  <a:lnTo>
                    <a:pt x="16678" y="735578"/>
                  </a:lnTo>
                  <a:lnTo>
                    <a:pt x="29294" y="780055"/>
                  </a:lnTo>
                  <a:lnTo>
                    <a:pt x="45463" y="823694"/>
                  </a:lnTo>
                  <a:lnTo>
                    <a:pt x="65200" y="866280"/>
                  </a:lnTo>
                  <a:lnTo>
                    <a:pt x="88521" y="907597"/>
                  </a:lnTo>
                  <a:lnTo>
                    <a:pt x="115440" y="947428"/>
                  </a:lnTo>
                  <a:lnTo>
                    <a:pt x="145973" y="985558"/>
                  </a:lnTo>
                  <a:lnTo>
                    <a:pt x="595109" y="595122"/>
                  </a:lnTo>
                  <a:lnTo>
                    <a:pt x="595109" y="0"/>
                  </a:lnTo>
                  <a:close/>
                </a:path>
              </a:pathLst>
            </a:custGeom>
            <a:solidFill>
              <a:srgbClr val="F39FAC"/>
            </a:solidFill>
          </p:spPr>
          <p:txBody>
            <a:bodyPr wrap="square" lIns="0" tIns="0" rIns="0" bIns="0" rtlCol="0"/>
            <a:lstStyle/>
            <a:p>
              <a:endParaRPr dirty="0"/>
            </a:p>
          </p:txBody>
        </p:sp>
        <p:sp>
          <p:nvSpPr>
            <p:cNvPr id="32" name="object 21"/>
            <p:cNvSpPr/>
            <p:nvPr/>
          </p:nvSpPr>
          <p:spPr>
            <a:xfrm>
              <a:off x="6413097" y="3861876"/>
              <a:ext cx="846201" cy="964516"/>
            </a:xfrm>
            <a:custGeom>
              <a:avLst/>
              <a:gdLst/>
              <a:ahLst/>
              <a:cxnLst/>
              <a:rect l="l" t="t" r="r" b="b"/>
              <a:pathLst>
                <a:path w="1044575" h="1190625">
                  <a:moveTo>
                    <a:pt x="449135" y="0"/>
                  </a:moveTo>
                  <a:lnTo>
                    <a:pt x="449135" y="595122"/>
                  </a:lnTo>
                  <a:lnTo>
                    <a:pt x="0" y="985558"/>
                  </a:lnTo>
                  <a:lnTo>
                    <a:pt x="36469" y="1024388"/>
                  </a:lnTo>
                  <a:lnTo>
                    <a:pt x="74844" y="1059150"/>
                  </a:lnTo>
                  <a:lnTo>
                    <a:pt x="115113" y="1089840"/>
                  </a:lnTo>
                  <a:lnTo>
                    <a:pt x="157267" y="1116453"/>
                  </a:lnTo>
                  <a:lnTo>
                    <a:pt x="201293" y="1138985"/>
                  </a:lnTo>
                  <a:lnTo>
                    <a:pt x="247181" y="1157430"/>
                  </a:lnTo>
                  <a:lnTo>
                    <a:pt x="294920" y="1171785"/>
                  </a:lnTo>
                  <a:lnTo>
                    <a:pt x="344499" y="1182043"/>
                  </a:lnTo>
                  <a:lnTo>
                    <a:pt x="395908" y="1188202"/>
                  </a:lnTo>
                  <a:lnTo>
                    <a:pt x="449135" y="1190256"/>
                  </a:lnTo>
                  <a:lnTo>
                    <a:pt x="497944" y="1188283"/>
                  </a:lnTo>
                  <a:lnTo>
                    <a:pt x="545667" y="1182467"/>
                  </a:lnTo>
                  <a:lnTo>
                    <a:pt x="592150" y="1172960"/>
                  </a:lnTo>
                  <a:lnTo>
                    <a:pt x="637241" y="1159915"/>
                  </a:lnTo>
                  <a:lnTo>
                    <a:pt x="680785" y="1143486"/>
                  </a:lnTo>
                  <a:lnTo>
                    <a:pt x="722630" y="1123827"/>
                  </a:lnTo>
                  <a:lnTo>
                    <a:pt x="762623" y="1101089"/>
                  </a:lnTo>
                  <a:lnTo>
                    <a:pt x="800610" y="1075427"/>
                  </a:lnTo>
                  <a:lnTo>
                    <a:pt x="836439" y="1046994"/>
                  </a:lnTo>
                  <a:lnTo>
                    <a:pt x="869956" y="1015942"/>
                  </a:lnTo>
                  <a:lnTo>
                    <a:pt x="901008" y="982426"/>
                  </a:lnTo>
                  <a:lnTo>
                    <a:pt x="929441" y="946597"/>
                  </a:lnTo>
                  <a:lnTo>
                    <a:pt x="955103" y="908610"/>
                  </a:lnTo>
                  <a:lnTo>
                    <a:pt x="977840" y="868617"/>
                  </a:lnTo>
                  <a:lnTo>
                    <a:pt x="997500" y="826771"/>
                  </a:lnTo>
                  <a:lnTo>
                    <a:pt x="1013929" y="783227"/>
                  </a:lnTo>
                  <a:lnTo>
                    <a:pt x="1026973" y="738137"/>
                  </a:lnTo>
                  <a:lnTo>
                    <a:pt x="1036480" y="691654"/>
                  </a:lnTo>
                  <a:lnTo>
                    <a:pt x="1042297" y="643931"/>
                  </a:lnTo>
                  <a:lnTo>
                    <a:pt x="1044270" y="595122"/>
                  </a:lnTo>
                  <a:lnTo>
                    <a:pt x="1042297" y="546312"/>
                  </a:lnTo>
                  <a:lnTo>
                    <a:pt x="1036480" y="498590"/>
                  </a:lnTo>
                  <a:lnTo>
                    <a:pt x="1026973" y="452107"/>
                  </a:lnTo>
                  <a:lnTo>
                    <a:pt x="1013929" y="407017"/>
                  </a:lnTo>
                  <a:lnTo>
                    <a:pt x="997500" y="363474"/>
                  </a:lnTo>
                  <a:lnTo>
                    <a:pt x="977840" y="321629"/>
                  </a:lnTo>
                  <a:lnTo>
                    <a:pt x="955103" y="281637"/>
                  </a:lnTo>
                  <a:lnTo>
                    <a:pt x="929441" y="243651"/>
                  </a:lnTo>
                  <a:lnTo>
                    <a:pt x="901008" y="207823"/>
                  </a:lnTo>
                  <a:lnTo>
                    <a:pt x="869956" y="174307"/>
                  </a:lnTo>
                  <a:lnTo>
                    <a:pt x="836439" y="143256"/>
                  </a:lnTo>
                  <a:lnTo>
                    <a:pt x="800610" y="114824"/>
                  </a:lnTo>
                  <a:lnTo>
                    <a:pt x="762623" y="89163"/>
                  </a:lnTo>
                  <a:lnTo>
                    <a:pt x="722630" y="66426"/>
                  </a:lnTo>
                  <a:lnTo>
                    <a:pt x="680785" y="46767"/>
                  </a:lnTo>
                  <a:lnTo>
                    <a:pt x="637241" y="30339"/>
                  </a:lnTo>
                  <a:lnTo>
                    <a:pt x="592150" y="17295"/>
                  </a:lnTo>
                  <a:lnTo>
                    <a:pt x="545667" y="7789"/>
                  </a:lnTo>
                  <a:lnTo>
                    <a:pt x="497944" y="1972"/>
                  </a:lnTo>
                  <a:lnTo>
                    <a:pt x="449135" y="0"/>
                  </a:lnTo>
                  <a:close/>
                </a:path>
              </a:pathLst>
            </a:custGeom>
            <a:solidFill>
              <a:srgbClr val="00A8D9"/>
            </a:solidFill>
          </p:spPr>
          <p:txBody>
            <a:bodyPr wrap="square" lIns="0" tIns="0" rIns="0" bIns="0" rtlCol="0"/>
            <a:lstStyle/>
            <a:p>
              <a:endParaRPr/>
            </a:p>
          </p:txBody>
        </p:sp>
        <p:sp>
          <p:nvSpPr>
            <p:cNvPr id="33" name="object 22"/>
            <p:cNvSpPr/>
            <p:nvPr/>
          </p:nvSpPr>
          <p:spPr>
            <a:xfrm>
              <a:off x="6408198" y="3851505"/>
              <a:ext cx="364202" cy="798878"/>
            </a:xfrm>
            <a:custGeom>
              <a:avLst/>
              <a:gdLst/>
              <a:ahLst/>
              <a:cxnLst/>
              <a:rect l="l" t="t" r="r" b="b"/>
              <a:pathLst>
                <a:path w="449579" h="986154">
                  <a:moveTo>
                    <a:pt x="0" y="985570"/>
                  </a:moveTo>
                  <a:lnTo>
                    <a:pt x="449135" y="595134"/>
                  </a:lnTo>
                  <a:lnTo>
                    <a:pt x="449135" y="0"/>
                  </a:lnTo>
                </a:path>
              </a:pathLst>
            </a:custGeom>
            <a:ln w="14401">
              <a:solidFill>
                <a:srgbClr val="FFFFFF"/>
              </a:solidFill>
            </a:ln>
          </p:spPr>
          <p:txBody>
            <a:bodyPr wrap="square" lIns="0" tIns="0" rIns="0" bIns="0" rtlCol="0"/>
            <a:lstStyle/>
            <a:p>
              <a:endParaRPr/>
            </a:p>
          </p:txBody>
        </p:sp>
        <p:sp>
          <p:nvSpPr>
            <p:cNvPr id="34" name="object 23"/>
            <p:cNvSpPr txBox="1"/>
            <p:nvPr/>
          </p:nvSpPr>
          <p:spPr>
            <a:xfrm>
              <a:off x="6798632" y="4287214"/>
              <a:ext cx="419507" cy="332961"/>
            </a:xfrm>
            <a:prstGeom prst="rect">
              <a:avLst/>
            </a:prstGeom>
          </p:spPr>
          <p:txBody>
            <a:bodyPr vert="horz" wrap="square" lIns="0" tIns="16510" rIns="0" bIns="0" rtlCol="0">
              <a:spAutoFit/>
            </a:bodyPr>
            <a:lstStyle/>
            <a:p>
              <a:pPr marL="69850">
                <a:lnSpc>
                  <a:spcPts val="750"/>
                </a:lnSpc>
                <a:spcBef>
                  <a:spcPts val="130"/>
                </a:spcBef>
              </a:pPr>
              <a:r>
                <a:rPr sz="650" b="1" spc="25" dirty="0">
                  <a:solidFill>
                    <a:srgbClr val="FFFFFF"/>
                  </a:solidFill>
                  <a:latin typeface="游ゴシック" panose="020B0400000000000000" pitchFamily="50" charset="-128"/>
                  <a:ea typeface="游ゴシック" panose="020B0400000000000000" pitchFamily="50" charset="-128"/>
                  <a:cs typeface="YuGothic"/>
                </a:rPr>
                <a:t>男性</a:t>
              </a:r>
              <a:endParaRPr sz="650" b="1" dirty="0">
                <a:latin typeface="游ゴシック" panose="020B0400000000000000" pitchFamily="50" charset="-128"/>
                <a:ea typeface="游ゴシック" panose="020B0400000000000000" pitchFamily="50" charset="-128"/>
                <a:cs typeface="YuGothic"/>
              </a:endParaRPr>
            </a:p>
            <a:p>
              <a:pPr marL="12700">
                <a:lnSpc>
                  <a:spcPts val="1590"/>
                </a:lnSpc>
              </a:pPr>
              <a:r>
                <a:rPr sz="1350" b="1" dirty="0">
                  <a:solidFill>
                    <a:srgbClr val="FFFFFF"/>
                  </a:solidFill>
                  <a:latin typeface="Arial"/>
                  <a:cs typeface="Arial"/>
                </a:rPr>
                <a:t>65</a:t>
              </a:r>
              <a:r>
                <a:rPr sz="850" b="1" dirty="0">
                  <a:solidFill>
                    <a:srgbClr val="FFFFFF"/>
                  </a:solidFill>
                  <a:latin typeface="Arial"/>
                  <a:cs typeface="Arial"/>
                </a:rPr>
                <a:t>%</a:t>
              </a:r>
              <a:endParaRPr sz="850" dirty="0">
                <a:latin typeface="Arial"/>
                <a:cs typeface="Arial"/>
              </a:endParaRPr>
            </a:p>
          </p:txBody>
        </p:sp>
        <p:sp>
          <p:nvSpPr>
            <p:cNvPr id="35" name="object 24"/>
            <p:cNvSpPr txBox="1"/>
            <p:nvPr/>
          </p:nvSpPr>
          <p:spPr>
            <a:xfrm>
              <a:off x="6391605" y="4040953"/>
              <a:ext cx="566036" cy="324448"/>
            </a:xfrm>
            <a:prstGeom prst="rect">
              <a:avLst/>
            </a:prstGeom>
          </p:spPr>
          <p:txBody>
            <a:bodyPr vert="horz" wrap="square" lIns="0" tIns="16510" rIns="0" bIns="0" rtlCol="0">
              <a:spAutoFit/>
            </a:bodyPr>
            <a:lstStyle/>
            <a:p>
              <a:pPr marL="69850">
                <a:lnSpc>
                  <a:spcPts val="750"/>
                </a:lnSpc>
                <a:spcBef>
                  <a:spcPts val="130"/>
                </a:spcBef>
              </a:pPr>
              <a:r>
                <a:rPr sz="650" b="1" spc="25" dirty="0">
                  <a:solidFill>
                    <a:srgbClr val="FFFFFF"/>
                  </a:solidFill>
                  <a:latin typeface="游ゴシック" panose="020B0400000000000000" pitchFamily="50" charset="-128"/>
                  <a:ea typeface="游ゴシック" panose="020B0400000000000000" pitchFamily="50" charset="-128"/>
                  <a:cs typeface="YuGothic"/>
                </a:rPr>
                <a:t>女性</a:t>
              </a:r>
              <a:endParaRPr sz="650" b="1" dirty="0">
                <a:latin typeface="游ゴシック" panose="020B0400000000000000" pitchFamily="50" charset="-128"/>
                <a:ea typeface="游ゴシック" panose="020B0400000000000000" pitchFamily="50" charset="-128"/>
                <a:cs typeface="YuGothic"/>
              </a:endParaRPr>
            </a:p>
            <a:p>
              <a:pPr marL="12700">
                <a:lnSpc>
                  <a:spcPts val="1590"/>
                </a:lnSpc>
              </a:pPr>
              <a:r>
                <a:rPr sz="1350" b="1" dirty="0">
                  <a:solidFill>
                    <a:srgbClr val="FFFFFF"/>
                  </a:solidFill>
                  <a:latin typeface="Arial"/>
                  <a:cs typeface="Arial"/>
                </a:rPr>
                <a:t>35</a:t>
              </a:r>
              <a:r>
                <a:rPr sz="850" b="1" dirty="0">
                  <a:solidFill>
                    <a:srgbClr val="FFFFFF"/>
                  </a:solidFill>
                  <a:latin typeface="Arial"/>
                  <a:cs typeface="Arial"/>
                </a:rPr>
                <a:t>%</a:t>
              </a:r>
              <a:endParaRPr sz="850" dirty="0">
                <a:latin typeface="Arial"/>
                <a:cs typeface="Arial"/>
              </a:endParaRPr>
            </a:p>
          </p:txBody>
        </p:sp>
      </p:grpSp>
      <p:grpSp>
        <p:nvGrpSpPr>
          <p:cNvPr id="79" name="グループ化 78">
            <a:extLst>
              <a:ext uri="{FF2B5EF4-FFF2-40B4-BE49-F238E27FC236}">
                <a16:creationId xmlns:a16="http://schemas.microsoft.com/office/drawing/2014/main" id="{6534B000-7E76-8A4B-84C3-D3DDFA4983D5}"/>
              </a:ext>
            </a:extLst>
          </p:cNvPr>
          <p:cNvGrpSpPr/>
          <p:nvPr/>
        </p:nvGrpSpPr>
        <p:grpSpPr>
          <a:xfrm>
            <a:off x="7755615" y="3799529"/>
            <a:ext cx="1109861" cy="1110019"/>
            <a:chOff x="5127392" y="3840155"/>
            <a:chExt cx="964488" cy="964625"/>
          </a:xfrm>
        </p:grpSpPr>
        <p:sp>
          <p:nvSpPr>
            <p:cNvPr id="36" name="object 25"/>
            <p:cNvSpPr/>
            <p:nvPr/>
          </p:nvSpPr>
          <p:spPr>
            <a:xfrm>
              <a:off x="5326585" y="3840159"/>
              <a:ext cx="283439" cy="482516"/>
            </a:xfrm>
            <a:custGeom>
              <a:avLst/>
              <a:gdLst/>
              <a:ahLst/>
              <a:cxnLst/>
              <a:rect l="l" t="t" r="r" b="b"/>
              <a:pathLst>
                <a:path w="349885" h="595629">
                  <a:moveTo>
                    <a:pt x="349808" y="0"/>
                  </a:moveTo>
                  <a:lnTo>
                    <a:pt x="294612" y="2240"/>
                  </a:lnTo>
                  <a:lnTo>
                    <a:pt x="241562" y="9015"/>
                  </a:lnTo>
                  <a:lnTo>
                    <a:pt x="190415" y="20403"/>
                  </a:lnTo>
                  <a:lnTo>
                    <a:pt x="140928" y="36481"/>
                  </a:lnTo>
                  <a:lnTo>
                    <a:pt x="92858" y="57330"/>
                  </a:lnTo>
                  <a:lnTo>
                    <a:pt x="45963" y="83027"/>
                  </a:lnTo>
                  <a:lnTo>
                    <a:pt x="0" y="113652"/>
                  </a:lnTo>
                  <a:lnTo>
                    <a:pt x="349808" y="595122"/>
                  </a:lnTo>
                  <a:lnTo>
                    <a:pt x="349808" y="0"/>
                  </a:lnTo>
                  <a:close/>
                </a:path>
              </a:pathLst>
            </a:custGeom>
            <a:solidFill>
              <a:srgbClr val="CDCDCD"/>
            </a:solidFill>
          </p:spPr>
          <p:txBody>
            <a:bodyPr wrap="square" lIns="0" tIns="0" rIns="0" bIns="0" rtlCol="0"/>
            <a:lstStyle/>
            <a:p>
              <a:endParaRPr/>
            </a:p>
          </p:txBody>
        </p:sp>
        <p:sp>
          <p:nvSpPr>
            <p:cNvPr id="37" name="object 26"/>
            <p:cNvSpPr/>
            <p:nvPr/>
          </p:nvSpPr>
          <p:spPr>
            <a:xfrm>
              <a:off x="5127392" y="3932229"/>
              <a:ext cx="481487" cy="652785"/>
            </a:xfrm>
            <a:custGeom>
              <a:avLst/>
              <a:gdLst/>
              <a:ahLst/>
              <a:cxnLst/>
              <a:rect l="l" t="t" r="r" b="b"/>
              <a:pathLst>
                <a:path w="594360" h="805814">
                  <a:moveTo>
                    <a:pt x="244515" y="0"/>
                  </a:moveTo>
                  <a:lnTo>
                    <a:pt x="207650" y="29063"/>
                  </a:lnTo>
                  <a:lnTo>
                    <a:pt x="173663" y="60481"/>
                  </a:lnTo>
                  <a:lnTo>
                    <a:pt x="142589" y="94058"/>
                  </a:lnTo>
                  <a:lnTo>
                    <a:pt x="114464" y="129598"/>
                  </a:lnTo>
                  <a:lnTo>
                    <a:pt x="89325" y="166906"/>
                  </a:lnTo>
                  <a:lnTo>
                    <a:pt x="67208" y="205786"/>
                  </a:lnTo>
                  <a:lnTo>
                    <a:pt x="48149" y="246043"/>
                  </a:lnTo>
                  <a:lnTo>
                    <a:pt x="32185" y="287480"/>
                  </a:lnTo>
                  <a:lnTo>
                    <a:pt x="19351" y="329903"/>
                  </a:lnTo>
                  <a:lnTo>
                    <a:pt x="9685" y="373114"/>
                  </a:lnTo>
                  <a:lnTo>
                    <a:pt x="3223" y="416920"/>
                  </a:lnTo>
                  <a:lnTo>
                    <a:pt x="0" y="461123"/>
                  </a:lnTo>
                  <a:lnTo>
                    <a:pt x="53" y="505529"/>
                  </a:lnTo>
                  <a:lnTo>
                    <a:pt x="3418" y="549941"/>
                  </a:lnTo>
                  <a:lnTo>
                    <a:pt x="10132" y="594165"/>
                  </a:lnTo>
                  <a:lnTo>
                    <a:pt x="20231" y="638004"/>
                  </a:lnTo>
                  <a:lnTo>
                    <a:pt x="33751" y="681262"/>
                  </a:lnTo>
                  <a:lnTo>
                    <a:pt x="50728" y="723744"/>
                  </a:lnTo>
                  <a:lnTo>
                    <a:pt x="71199" y="765255"/>
                  </a:lnTo>
                  <a:lnTo>
                    <a:pt x="95201" y="805599"/>
                  </a:lnTo>
                  <a:lnTo>
                    <a:pt x="594323" y="481469"/>
                  </a:lnTo>
                  <a:lnTo>
                    <a:pt x="244515" y="0"/>
                  </a:lnTo>
                  <a:close/>
                </a:path>
              </a:pathLst>
            </a:custGeom>
            <a:solidFill>
              <a:srgbClr val="9A9A9A"/>
            </a:solidFill>
          </p:spPr>
          <p:txBody>
            <a:bodyPr wrap="square" lIns="0" tIns="0" rIns="0" bIns="0" rtlCol="0"/>
            <a:lstStyle/>
            <a:p>
              <a:endParaRPr/>
            </a:p>
          </p:txBody>
        </p:sp>
        <p:sp>
          <p:nvSpPr>
            <p:cNvPr id="38" name="object 27"/>
            <p:cNvSpPr/>
            <p:nvPr/>
          </p:nvSpPr>
          <p:spPr>
            <a:xfrm>
              <a:off x="5204514" y="4322264"/>
              <a:ext cx="879125" cy="482516"/>
            </a:xfrm>
            <a:custGeom>
              <a:avLst/>
              <a:gdLst/>
              <a:ahLst/>
              <a:cxnLst/>
              <a:rect l="l" t="t" r="r" b="b"/>
              <a:pathLst>
                <a:path w="1085215" h="595629">
                  <a:moveTo>
                    <a:pt x="499122" y="0"/>
                  </a:moveTo>
                  <a:lnTo>
                    <a:pt x="0" y="324129"/>
                  </a:lnTo>
                  <a:lnTo>
                    <a:pt x="29158" y="365498"/>
                  </a:lnTo>
                  <a:lnTo>
                    <a:pt x="60748" y="403573"/>
                  </a:lnTo>
                  <a:lnTo>
                    <a:pt x="94728" y="438324"/>
                  </a:lnTo>
                  <a:lnTo>
                    <a:pt x="131052" y="469723"/>
                  </a:lnTo>
                  <a:lnTo>
                    <a:pt x="169676" y="497739"/>
                  </a:lnTo>
                  <a:lnTo>
                    <a:pt x="210557" y="522346"/>
                  </a:lnTo>
                  <a:lnTo>
                    <a:pt x="253651" y="543514"/>
                  </a:lnTo>
                  <a:lnTo>
                    <a:pt x="298914" y="561213"/>
                  </a:lnTo>
                  <a:lnTo>
                    <a:pt x="346301" y="575415"/>
                  </a:lnTo>
                  <a:lnTo>
                    <a:pt x="395770" y="586092"/>
                  </a:lnTo>
                  <a:lnTo>
                    <a:pt x="444182" y="592625"/>
                  </a:lnTo>
                  <a:lnTo>
                    <a:pt x="492191" y="595184"/>
                  </a:lnTo>
                  <a:lnTo>
                    <a:pt x="539619" y="593893"/>
                  </a:lnTo>
                  <a:lnTo>
                    <a:pt x="586290" y="588877"/>
                  </a:lnTo>
                  <a:lnTo>
                    <a:pt x="632026" y="580260"/>
                  </a:lnTo>
                  <a:lnTo>
                    <a:pt x="676648" y="568166"/>
                  </a:lnTo>
                  <a:lnTo>
                    <a:pt x="719981" y="552719"/>
                  </a:lnTo>
                  <a:lnTo>
                    <a:pt x="761846" y="534045"/>
                  </a:lnTo>
                  <a:lnTo>
                    <a:pt x="802067" y="512265"/>
                  </a:lnTo>
                  <a:lnTo>
                    <a:pt x="840465" y="487506"/>
                  </a:lnTo>
                  <a:lnTo>
                    <a:pt x="876864" y="459892"/>
                  </a:lnTo>
                  <a:lnTo>
                    <a:pt x="911085" y="429546"/>
                  </a:lnTo>
                  <a:lnTo>
                    <a:pt x="942953" y="396592"/>
                  </a:lnTo>
                  <a:lnTo>
                    <a:pt x="972288" y="361156"/>
                  </a:lnTo>
                  <a:lnTo>
                    <a:pt x="998915" y="323361"/>
                  </a:lnTo>
                  <a:lnTo>
                    <a:pt x="1022655" y="283331"/>
                  </a:lnTo>
                  <a:lnTo>
                    <a:pt x="1043331" y="241191"/>
                  </a:lnTo>
                  <a:lnTo>
                    <a:pt x="1060766" y="197065"/>
                  </a:lnTo>
                  <a:lnTo>
                    <a:pt x="1074782" y="151077"/>
                  </a:lnTo>
                  <a:lnTo>
                    <a:pt x="1085202" y="103352"/>
                  </a:lnTo>
                  <a:lnTo>
                    <a:pt x="499122" y="0"/>
                  </a:lnTo>
                  <a:close/>
                </a:path>
              </a:pathLst>
            </a:custGeom>
            <a:solidFill>
              <a:srgbClr val="00A8D9"/>
            </a:solidFill>
          </p:spPr>
          <p:txBody>
            <a:bodyPr wrap="square" lIns="0" tIns="0" rIns="0" bIns="0" rtlCol="0"/>
            <a:lstStyle/>
            <a:p>
              <a:endParaRPr/>
            </a:p>
          </p:txBody>
        </p:sp>
        <p:sp>
          <p:nvSpPr>
            <p:cNvPr id="39" name="object 28"/>
            <p:cNvSpPr/>
            <p:nvPr/>
          </p:nvSpPr>
          <p:spPr>
            <a:xfrm>
              <a:off x="5608850" y="3913421"/>
              <a:ext cx="483030" cy="492804"/>
            </a:xfrm>
            <a:custGeom>
              <a:avLst/>
              <a:gdLst/>
              <a:ahLst/>
              <a:cxnLst/>
              <a:rect l="l" t="t" r="r" b="b"/>
              <a:pathLst>
                <a:path w="596265" h="608329">
                  <a:moveTo>
                    <a:pt x="315366" y="0"/>
                  </a:moveTo>
                  <a:lnTo>
                    <a:pt x="0" y="504685"/>
                  </a:lnTo>
                  <a:lnTo>
                    <a:pt x="586079" y="608037"/>
                  </a:lnTo>
                  <a:lnTo>
                    <a:pt x="592822" y="559077"/>
                  </a:lnTo>
                  <a:lnTo>
                    <a:pt x="595747" y="510697"/>
                  </a:lnTo>
                  <a:lnTo>
                    <a:pt x="594917" y="463041"/>
                  </a:lnTo>
                  <a:lnTo>
                    <a:pt x="590396" y="416252"/>
                  </a:lnTo>
                  <a:lnTo>
                    <a:pt x="582247" y="370475"/>
                  </a:lnTo>
                  <a:lnTo>
                    <a:pt x="570537" y="325854"/>
                  </a:lnTo>
                  <a:lnTo>
                    <a:pt x="555327" y="282532"/>
                  </a:lnTo>
                  <a:lnTo>
                    <a:pt x="536682" y="240654"/>
                  </a:lnTo>
                  <a:lnTo>
                    <a:pt x="514666" y="200362"/>
                  </a:lnTo>
                  <a:lnTo>
                    <a:pt x="489344" y="161802"/>
                  </a:lnTo>
                  <a:lnTo>
                    <a:pt x="460778" y="125116"/>
                  </a:lnTo>
                  <a:lnTo>
                    <a:pt x="429034" y="90449"/>
                  </a:lnTo>
                  <a:lnTo>
                    <a:pt x="394174" y="57945"/>
                  </a:lnTo>
                  <a:lnTo>
                    <a:pt x="356263" y="27747"/>
                  </a:lnTo>
                  <a:lnTo>
                    <a:pt x="315366" y="0"/>
                  </a:lnTo>
                  <a:close/>
                </a:path>
              </a:pathLst>
            </a:custGeom>
            <a:solidFill>
              <a:srgbClr val="00B9E0"/>
            </a:solidFill>
          </p:spPr>
          <p:txBody>
            <a:bodyPr wrap="square" lIns="0" tIns="0" rIns="0" bIns="0" rtlCol="0"/>
            <a:lstStyle/>
            <a:p>
              <a:endParaRPr/>
            </a:p>
          </p:txBody>
        </p:sp>
        <p:sp>
          <p:nvSpPr>
            <p:cNvPr id="40" name="object 29"/>
            <p:cNvSpPr/>
            <p:nvPr/>
          </p:nvSpPr>
          <p:spPr>
            <a:xfrm>
              <a:off x="5609962" y="3840159"/>
              <a:ext cx="255661" cy="482516"/>
            </a:xfrm>
            <a:custGeom>
              <a:avLst/>
              <a:gdLst/>
              <a:ahLst/>
              <a:cxnLst/>
              <a:rect l="l" t="t" r="r" b="b"/>
              <a:pathLst>
                <a:path w="315595" h="595629">
                  <a:moveTo>
                    <a:pt x="0" y="0"/>
                  </a:moveTo>
                  <a:lnTo>
                    <a:pt x="0" y="595122"/>
                  </a:lnTo>
                  <a:lnTo>
                    <a:pt x="315366" y="90436"/>
                  </a:lnTo>
                  <a:lnTo>
                    <a:pt x="272511" y="65680"/>
                  </a:lnTo>
                  <a:lnTo>
                    <a:pt x="229659" y="45082"/>
                  </a:lnTo>
                  <a:lnTo>
                    <a:pt x="186369" y="28513"/>
                  </a:lnTo>
                  <a:lnTo>
                    <a:pt x="142199" y="15848"/>
                  </a:lnTo>
                  <a:lnTo>
                    <a:pt x="96709" y="6959"/>
                  </a:lnTo>
                  <a:lnTo>
                    <a:pt x="49456" y="1718"/>
                  </a:lnTo>
                  <a:lnTo>
                    <a:pt x="0" y="0"/>
                  </a:lnTo>
                  <a:close/>
                </a:path>
              </a:pathLst>
            </a:custGeom>
            <a:solidFill>
              <a:srgbClr val="00CBE8"/>
            </a:solidFill>
          </p:spPr>
          <p:txBody>
            <a:bodyPr wrap="square" lIns="0" tIns="0" rIns="0" bIns="0" rtlCol="0"/>
            <a:lstStyle/>
            <a:p>
              <a:endParaRPr/>
            </a:p>
          </p:txBody>
        </p:sp>
        <p:sp>
          <p:nvSpPr>
            <p:cNvPr id="41" name="object 30"/>
            <p:cNvSpPr/>
            <p:nvPr/>
          </p:nvSpPr>
          <p:spPr>
            <a:xfrm>
              <a:off x="5609962" y="3840155"/>
              <a:ext cx="0" cy="482516"/>
            </a:xfrm>
            <a:custGeom>
              <a:avLst/>
              <a:gdLst/>
              <a:ahLst/>
              <a:cxnLst/>
              <a:rect l="l" t="t" r="r" b="b"/>
              <a:pathLst>
                <a:path h="595629">
                  <a:moveTo>
                    <a:pt x="0" y="0"/>
                  </a:moveTo>
                  <a:lnTo>
                    <a:pt x="0" y="595122"/>
                  </a:lnTo>
                </a:path>
              </a:pathLst>
            </a:custGeom>
            <a:ln w="14401">
              <a:solidFill>
                <a:srgbClr val="FFFFFF"/>
              </a:solidFill>
            </a:ln>
          </p:spPr>
          <p:txBody>
            <a:bodyPr wrap="square" lIns="0" tIns="0" rIns="0" bIns="0" rtlCol="0"/>
            <a:lstStyle/>
            <a:p>
              <a:endParaRPr/>
            </a:p>
          </p:txBody>
        </p:sp>
        <p:sp>
          <p:nvSpPr>
            <p:cNvPr id="42" name="object 31"/>
            <p:cNvSpPr/>
            <p:nvPr/>
          </p:nvSpPr>
          <p:spPr>
            <a:xfrm>
              <a:off x="5608849" y="3913421"/>
              <a:ext cx="255661" cy="408955"/>
            </a:xfrm>
            <a:custGeom>
              <a:avLst/>
              <a:gdLst/>
              <a:ahLst/>
              <a:cxnLst/>
              <a:rect l="l" t="t" r="r" b="b"/>
              <a:pathLst>
                <a:path w="315595" h="504825">
                  <a:moveTo>
                    <a:pt x="0" y="504685"/>
                  </a:moveTo>
                  <a:lnTo>
                    <a:pt x="315366" y="0"/>
                  </a:lnTo>
                </a:path>
              </a:pathLst>
            </a:custGeom>
            <a:ln w="14401">
              <a:solidFill>
                <a:srgbClr val="FFFFFF"/>
              </a:solidFill>
            </a:ln>
          </p:spPr>
          <p:txBody>
            <a:bodyPr wrap="square" lIns="0" tIns="0" rIns="0" bIns="0" rtlCol="0"/>
            <a:lstStyle/>
            <a:p>
              <a:endParaRPr/>
            </a:p>
          </p:txBody>
        </p:sp>
        <p:sp>
          <p:nvSpPr>
            <p:cNvPr id="43" name="object 32"/>
            <p:cNvSpPr/>
            <p:nvPr/>
          </p:nvSpPr>
          <p:spPr>
            <a:xfrm>
              <a:off x="5608849" y="4322264"/>
              <a:ext cx="474799" cy="83849"/>
            </a:xfrm>
            <a:custGeom>
              <a:avLst/>
              <a:gdLst/>
              <a:ahLst/>
              <a:cxnLst/>
              <a:rect l="l" t="t" r="r" b="b"/>
              <a:pathLst>
                <a:path w="586104" h="103504">
                  <a:moveTo>
                    <a:pt x="0" y="0"/>
                  </a:moveTo>
                  <a:lnTo>
                    <a:pt x="586079" y="103352"/>
                  </a:lnTo>
                </a:path>
              </a:pathLst>
            </a:custGeom>
            <a:ln w="14401">
              <a:solidFill>
                <a:srgbClr val="FFFFFF"/>
              </a:solidFill>
            </a:ln>
          </p:spPr>
          <p:txBody>
            <a:bodyPr wrap="square" lIns="0" tIns="0" rIns="0" bIns="0" rtlCol="0"/>
            <a:lstStyle/>
            <a:p>
              <a:endParaRPr/>
            </a:p>
          </p:txBody>
        </p:sp>
        <p:sp>
          <p:nvSpPr>
            <p:cNvPr id="44" name="object 33"/>
            <p:cNvSpPr/>
            <p:nvPr/>
          </p:nvSpPr>
          <p:spPr>
            <a:xfrm>
              <a:off x="5325472" y="3932229"/>
              <a:ext cx="283439" cy="390436"/>
            </a:xfrm>
            <a:custGeom>
              <a:avLst/>
              <a:gdLst/>
              <a:ahLst/>
              <a:cxnLst/>
              <a:rect l="l" t="t" r="r" b="b"/>
              <a:pathLst>
                <a:path w="349885" h="481964">
                  <a:moveTo>
                    <a:pt x="349808" y="481469"/>
                  </a:moveTo>
                  <a:lnTo>
                    <a:pt x="0" y="0"/>
                  </a:lnTo>
                </a:path>
              </a:pathLst>
            </a:custGeom>
            <a:ln w="14401">
              <a:solidFill>
                <a:srgbClr val="FFFFFF"/>
              </a:solidFill>
            </a:ln>
          </p:spPr>
          <p:txBody>
            <a:bodyPr wrap="square" lIns="0" tIns="0" rIns="0" bIns="0" rtlCol="0"/>
            <a:lstStyle/>
            <a:p>
              <a:endParaRPr/>
            </a:p>
          </p:txBody>
        </p:sp>
        <p:sp>
          <p:nvSpPr>
            <p:cNvPr id="45" name="object 34"/>
            <p:cNvSpPr/>
            <p:nvPr/>
          </p:nvSpPr>
          <p:spPr>
            <a:xfrm>
              <a:off x="5204514" y="4322264"/>
              <a:ext cx="404840" cy="262863"/>
            </a:xfrm>
            <a:custGeom>
              <a:avLst/>
              <a:gdLst/>
              <a:ahLst/>
              <a:cxnLst/>
              <a:rect l="l" t="t" r="r" b="b"/>
              <a:pathLst>
                <a:path w="499745" h="324485">
                  <a:moveTo>
                    <a:pt x="499122" y="0"/>
                  </a:moveTo>
                  <a:lnTo>
                    <a:pt x="0" y="324129"/>
                  </a:lnTo>
                </a:path>
              </a:pathLst>
            </a:custGeom>
            <a:ln w="14401">
              <a:solidFill>
                <a:srgbClr val="FFFFFF"/>
              </a:solidFill>
            </a:ln>
          </p:spPr>
          <p:txBody>
            <a:bodyPr wrap="square" lIns="0" tIns="0" rIns="0" bIns="0" rtlCol="0"/>
            <a:lstStyle/>
            <a:p>
              <a:endParaRPr/>
            </a:p>
          </p:txBody>
        </p:sp>
        <p:sp>
          <p:nvSpPr>
            <p:cNvPr id="46" name="object 36"/>
            <p:cNvSpPr txBox="1"/>
            <p:nvPr/>
          </p:nvSpPr>
          <p:spPr>
            <a:xfrm>
              <a:off x="5737159" y="4052740"/>
              <a:ext cx="329997" cy="296235"/>
            </a:xfrm>
            <a:prstGeom prst="rect">
              <a:avLst/>
            </a:prstGeom>
          </p:spPr>
          <p:txBody>
            <a:bodyPr vert="horz" wrap="square" lIns="0" tIns="13970" rIns="0" bIns="0" rtlCol="0">
              <a:spAutoFit/>
            </a:bodyPr>
            <a:lstStyle/>
            <a:p>
              <a:pPr marL="73660">
                <a:lnSpc>
                  <a:spcPts val="560"/>
                </a:lnSpc>
                <a:spcBef>
                  <a:spcPts val="110"/>
                </a:spcBef>
              </a:pPr>
              <a:r>
                <a:rPr sz="500" b="1" dirty="0">
                  <a:solidFill>
                    <a:srgbClr val="FFFFFF"/>
                  </a:solidFill>
                  <a:latin typeface="Arial"/>
                  <a:cs typeface="Arial"/>
                </a:rPr>
                <a:t>30-39</a:t>
              </a:r>
              <a:endParaRPr sz="500" dirty="0">
                <a:latin typeface="Arial"/>
                <a:cs typeface="Arial"/>
              </a:endParaRPr>
            </a:p>
            <a:p>
              <a:pPr marL="12700">
                <a:lnSpc>
                  <a:spcPts val="1580"/>
                </a:lnSpc>
              </a:pPr>
              <a:r>
                <a:rPr sz="1350" b="1" dirty="0">
                  <a:solidFill>
                    <a:srgbClr val="FFFFFF"/>
                  </a:solidFill>
                  <a:latin typeface="Arial"/>
                  <a:cs typeface="Arial"/>
                </a:rPr>
                <a:t>19</a:t>
              </a:r>
              <a:r>
                <a:rPr sz="850" b="1" dirty="0">
                  <a:solidFill>
                    <a:srgbClr val="FFFFFF"/>
                  </a:solidFill>
                  <a:latin typeface="Arial"/>
                  <a:cs typeface="Arial"/>
                </a:rPr>
                <a:t>%</a:t>
              </a:r>
              <a:endParaRPr sz="850" dirty="0">
                <a:latin typeface="Arial"/>
                <a:cs typeface="Arial"/>
              </a:endParaRPr>
            </a:p>
          </p:txBody>
        </p:sp>
        <p:sp>
          <p:nvSpPr>
            <p:cNvPr id="47" name="object 37"/>
            <p:cNvSpPr txBox="1"/>
            <p:nvPr/>
          </p:nvSpPr>
          <p:spPr>
            <a:xfrm>
              <a:off x="5481500" y="4445859"/>
              <a:ext cx="335782" cy="296235"/>
            </a:xfrm>
            <a:prstGeom prst="rect">
              <a:avLst/>
            </a:prstGeom>
          </p:spPr>
          <p:txBody>
            <a:bodyPr vert="horz" wrap="square" lIns="0" tIns="13970" rIns="0" bIns="0" rtlCol="0">
              <a:spAutoFit/>
            </a:bodyPr>
            <a:lstStyle/>
            <a:p>
              <a:pPr marL="73660">
                <a:lnSpc>
                  <a:spcPts val="560"/>
                </a:lnSpc>
                <a:spcBef>
                  <a:spcPts val="110"/>
                </a:spcBef>
              </a:pPr>
              <a:r>
                <a:rPr sz="500" b="1" dirty="0">
                  <a:solidFill>
                    <a:srgbClr val="FFFFFF"/>
                  </a:solidFill>
                  <a:latin typeface="Arial"/>
                  <a:cs typeface="Arial"/>
                </a:rPr>
                <a:t>40-49</a:t>
              </a:r>
              <a:endParaRPr sz="500" dirty="0">
                <a:latin typeface="Arial"/>
                <a:cs typeface="Arial"/>
              </a:endParaRPr>
            </a:p>
            <a:p>
              <a:pPr marL="12700">
                <a:lnSpc>
                  <a:spcPts val="1580"/>
                </a:lnSpc>
              </a:pPr>
              <a:r>
                <a:rPr sz="1350" b="1" dirty="0">
                  <a:solidFill>
                    <a:srgbClr val="FFFFFF"/>
                  </a:solidFill>
                  <a:latin typeface="Arial"/>
                  <a:cs typeface="Arial"/>
                </a:rPr>
                <a:t>38</a:t>
              </a:r>
              <a:r>
                <a:rPr sz="850" b="1" dirty="0">
                  <a:solidFill>
                    <a:srgbClr val="FFFFFF"/>
                  </a:solidFill>
                  <a:latin typeface="Arial"/>
                  <a:cs typeface="Arial"/>
                </a:rPr>
                <a:t>%</a:t>
              </a:r>
              <a:endParaRPr sz="850" dirty="0">
                <a:latin typeface="Arial"/>
                <a:cs typeface="Arial"/>
              </a:endParaRPr>
            </a:p>
          </p:txBody>
        </p:sp>
        <p:sp>
          <p:nvSpPr>
            <p:cNvPr id="48" name="object 38"/>
            <p:cNvSpPr txBox="1"/>
            <p:nvPr/>
          </p:nvSpPr>
          <p:spPr>
            <a:xfrm>
              <a:off x="5164840" y="4110177"/>
              <a:ext cx="335782" cy="294559"/>
            </a:xfrm>
            <a:prstGeom prst="rect">
              <a:avLst/>
            </a:prstGeom>
          </p:spPr>
          <p:txBody>
            <a:bodyPr vert="horz" wrap="square" lIns="0" tIns="13970" rIns="0" bIns="0" rtlCol="0">
              <a:spAutoFit/>
            </a:bodyPr>
            <a:lstStyle/>
            <a:p>
              <a:pPr marL="73660">
                <a:lnSpc>
                  <a:spcPts val="560"/>
                </a:lnSpc>
                <a:spcBef>
                  <a:spcPts val="110"/>
                </a:spcBef>
              </a:pPr>
              <a:r>
                <a:rPr sz="500" b="1" dirty="0">
                  <a:solidFill>
                    <a:srgbClr val="FFFFFF"/>
                  </a:solidFill>
                  <a:latin typeface="Arial"/>
                  <a:cs typeface="Arial"/>
                </a:rPr>
                <a:t>50-59</a:t>
              </a:r>
              <a:endParaRPr sz="500" dirty="0">
                <a:latin typeface="Arial"/>
                <a:cs typeface="Arial"/>
              </a:endParaRPr>
            </a:p>
            <a:p>
              <a:pPr marL="12700">
                <a:lnSpc>
                  <a:spcPts val="1580"/>
                </a:lnSpc>
              </a:pPr>
              <a:r>
                <a:rPr sz="1350" b="1" dirty="0">
                  <a:solidFill>
                    <a:srgbClr val="FFFFFF"/>
                  </a:solidFill>
                  <a:latin typeface="Arial"/>
                  <a:cs typeface="Arial"/>
                </a:rPr>
                <a:t>24</a:t>
              </a:r>
              <a:r>
                <a:rPr sz="850" b="1" dirty="0">
                  <a:solidFill>
                    <a:srgbClr val="FFFFFF"/>
                  </a:solidFill>
                  <a:latin typeface="Arial"/>
                  <a:cs typeface="Arial"/>
                </a:rPr>
                <a:t>%</a:t>
              </a:r>
              <a:endParaRPr sz="850" dirty="0">
                <a:latin typeface="Arial"/>
                <a:cs typeface="Arial"/>
              </a:endParaRPr>
            </a:p>
          </p:txBody>
        </p:sp>
        <p:sp>
          <p:nvSpPr>
            <p:cNvPr id="50" name="object 35"/>
            <p:cNvSpPr txBox="1"/>
            <p:nvPr/>
          </p:nvSpPr>
          <p:spPr>
            <a:xfrm>
              <a:off x="5350018" y="3886895"/>
              <a:ext cx="262862" cy="201337"/>
            </a:xfrm>
            <a:prstGeom prst="rect">
              <a:avLst/>
            </a:prstGeom>
          </p:spPr>
          <p:txBody>
            <a:bodyPr vert="horz" wrap="square" lIns="0" tIns="21590" rIns="0" bIns="0" rtlCol="0">
              <a:spAutoFit/>
            </a:bodyPr>
            <a:lstStyle/>
            <a:p>
              <a:pPr marL="12700" algn="ctr">
                <a:spcBef>
                  <a:spcPts val="170"/>
                </a:spcBef>
              </a:pPr>
              <a:r>
                <a:rPr sz="500" b="1" spc="-5" dirty="0">
                  <a:solidFill>
                    <a:srgbClr val="FFFFFF"/>
                  </a:solidFill>
                  <a:latin typeface="YuGothic"/>
                  <a:cs typeface="YuGothic"/>
                </a:rPr>
                <a:t>その他</a:t>
              </a:r>
              <a:r>
                <a:rPr sz="500" b="1" spc="25" dirty="0">
                  <a:solidFill>
                    <a:srgbClr val="FFFFFF"/>
                  </a:solidFill>
                  <a:latin typeface="YuGothic"/>
                  <a:cs typeface="YuGothic"/>
                </a:rPr>
                <a:t> </a:t>
              </a:r>
              <a:endParaRPr lang="en-US" sz="500" b="1" spc="25" dirty="0">
                <a:solidFill>
                  <a:srgbClr val="FFFFFF"/>
                </a:solidFill>
                <a:latin typeface="YuGothic"/>
                <a:cs typeface="YuGothic"/>
              </a:endParaRPr>
            </a:p>
            <a:p>
              <a:pPr marL="12700" algn="ctr">
                <a:spcBef>
                  <a:spcPts val="170"/>
                </a:spcBef>
              </a:pPr>
              <a:r>
                <a:rPr lang="en-US" altLang="ja-JP" sz="500" b="1" spc="-10" dirty="0">
                  <a:solidFill>
                    <a:srgbClr val="FFFFFF"/>
                  </a:solidFill>
                  <a:latin typeface="Arial"/>
                  <a:cs typeface="Arial"/>
                </a:rPr>
                <a:t>    </a:t>
              </a:r>
              <a:r>
                <a:rPr sz="500" b="1" spc="-10" dirty="0">
                  <a:solidFill>
                    <a:srgbClr val="FFFFFF"/>
                  </a:solidFill>
                  <a:latin typeface="Arial"/>
                  <a:cs typeface="Arial"/>
                </a:rPr>
                <a:t>10%</a:t>
              </a:r>
              <a:endParaRPr sz="500" dirty="0">
                <a:latin typeface="Arial"/>
                <a:cs typeface="Arial"/>
              </a:endParaRPr>
            </a:p>
          </p:txBody>
        </p:sp>
        <p:sp>
          <p:nvSpPr>
            <p:cNvPr id="51" name="object 35"/>
            <p:cNvSpPr txBox="1"/>
            <p:nvPr/>
          </p:nvSpPr>
          <p:spPr>
            <a:xfrm>
              <a:off x="5570701" y="3886895"/>
              <a:ext cx="262862" cy="201337"/>
            </a:xfrm>
            <a:prstGeom prst="rect">
              <a:avLst/>
            </a:prstGeom>
          </p:spPr>
          <p:txBody>
            <a:bodyPr vert="horz" wrap="square" lIns="0" tIns="21590" rIns="0" bIns="0" rtlCol="0">
              <a:spAutoFit/>
            </a:bodyPr>
            <a:lstStyle/>
            <a:p>
              <a:pPr marL="12700" algn="ctr">
                <a:spcBef>
                  <a:spcPts val="170"/>
                </a:spcBef>
              </a:pPr>
              <a:r>
                <a:rPr lang="en-US" sz="500" b="1" spc="-5" dirty="0">
                  <a:solidFill>
                    <a:srgbClr val="FFFFFF"/>
                  </a:solidFill>
                  <a:latin typeface="YuGothic"/>
                  <a:cs typeface="YuGothic"/>
                </a:rPr>
                <a:t>20-29</a:t>
              </a:r>
              <a:r>
                <a:rPr sz="500" b="1" spc="25" dirty="0">
                  <a:solidFill>
                    <a:srgbClr val="FFFFFF"/>
                  </a:solidFill>
                  <a:latin typeface="YuGothic"/>
                  <a:cs typeface="YuGothic"/>
                </a:rPr>
                <a:t> </a:t>
              </a:r>
              <a:endParaRPr lang="en-US" sz="500" b="1" spc="25" dirty="0">
                <a:solidFill>
                  <a:srgbClr val="FFFFFF"/>
                </a:solidFill>
                <a:latin typeface="YuGothic"/>
                <a:cs typeface="YuGothic"/>
              </a:endParaRPr>
            </a:p>
            <a:p>
              <a:pPr marL="12700" algn="ctr">
                <a:spcBef>
                  <a:spcPts val="170"/>
                </a:spcBef>
              </a:pPr>
              <a:r>
                <a:rPr lang="en-US" sz="500" b="1" spc="-10" dirty="0">
                  <a:solidFill>
                    <a:srgbClr val="FFFFFF"/>
                  </a:solidFill>
                  <a:latin typeface="Arial"/>
                  <a:cs typeface="Arial"/>
                </a:rPr>
                <a:t>9</a:t>
              </a:r>
              <a:r>
                <a:rPr sz="500" b="1" spc="-10" dirty="0">
                  <a:solidFill>
                    <a:srgbClr val="FFFFFF"/>
                  </a:solidFill>
                  <a:latin typeface="Arial"/>
                  <a:cs typeface="Arial"/>
                </a:rPr>
                <a:t>%</a:t>
              </a:r>
              <a:endParaRPr sz="500" dirty="0">
                <a:latin typeface="Arial"/>
                <a:cs typeface="Arial"/>
              </a:endParaRPr>
            </a:p>
          </p:txBody>
        </p:sp>
      </p:grpSp>
      <p:sp>
        <p:nvSpPr>
          <p:cNvPr id="52" name="object 12"/>
          <p:cNvSpPr txBox="1"/>
          <p:nvPr/>
        </p:nvSpPr>
        <p:spPr>
          <a:xfrm>
            <a:off x="8226461" y="4955520"/>
            <a:ext cx="247432" cy="141667"/>
          </a:xfrm>
          <a:prstGeom prst="rect">
            <a:avLst/>
          </a:prstGeom>
        </p:spPr>
        <p:txBody>
          <a:bodyPr vert="horz" wrap="square" lIns="0" tIns="15240" rIns="0" bIns="0" rtlCol="0">
            <a:spAutoFit/>
          </a:bodyPr>
          <a:lstStyle/>
          <a:p>
            <a:pPr marL="12700">
              <a:spcBef>
                <a:spcPts val="120"/>
              </a:spcBef>
            </a:pPr>
            <a:r>
              <a:rPr lang="ja-JP" altLang="en-US" sz="700" b="1">
                <a:solidFill>
                  <a:srgbClr val="15A8D9"/>
                </a:solidFill>
                <a:latin typeface="游ゴシック" panose="020B0400000000000000" pitchFamily="50" charset="-128"/>
                <a:ea typeface="游ゴシック" panose="020B0400000000000000" pitchFamily="50" charset="-128"/>
                <a:cs typeface="YuGothic"/>
              </a:rPr>
              <a:t>年代</a:t>
            </a:r>
            <a:endParaRPr sz="700" b="1" dirty="0">
              <a:solidFill>
                <a:srgbClr val="15A8D9"/>
              </a:solidFill>
              <a:latin typeface="游ゴシック" panose="020B0400000000000000" pitchFamily="50" charset="-128"/>
              <a:ea typeface="游ゴシック" panose="020B0400000000000000" pitchFamily="50" charset="-128"/>
              <a:cs typeface="YuGothic"/>
            </a:endParaRPr>
          </a:p>
        </p:txBody>
      </p:sp>
      <p:sp>
        <p:nvSpPr>
          <p:cNvPr id="61" name="object 14"/>
          <p:cNvSpPr txBox="1"/>
          <p:nvPr/>
        </p:nvSpPr>
        <p:spPr>
          <a:xfrm>
            <a:off x="6467106" y="4159573"/>
            <a:ext cx="1021225" cy="327013"/>
          </a:xfrm>
          <a:prstGeom prst="rect">
            <a:avLst/>
          </a:prstGeom>
        </p:spPr>
        <p:txBody>
          <a:bodyPr vert="horz" wrap="square" lIns="0" tIns="41910" rIns="0" bIns="0" rtlCol="0">
            <a:spAutoFit/>
          </a:bodyPr>
          <a:lstStyle/>
          <a:p>
            <a:pPr marL="102235">
              <a:spcBef>
                <a:spcPts val="330"/>
              </a:spcBef>
            </a:pPr>
            <a:r>
              <a:rPr lang="ja-JP" altLang="en-US" sz="800" b="1" dirty="0">
                <a:solidFill>
                  <a:srgbClr val="00A8D9"/>
                </a:solidFill>
                <a:latin typeface="游ゴシック" panose="020B0400000000000000" pitchFamily="50" charset="-128"/>
                <a:ea typeface="游ゴシック" panose="020B0400000000000000" pitchFamily="50" charset="-128"/>
                <a:cs typeface="YuGothic"/>
              </a:rPr>
              <a:t>ニューススイート</a:t>
            </a:r>
            <a:endParaRPr lang="en-US" altLang="ja-JP" sz="800" b="1" dirty="0">
              <a:solidFill>
                <a:srgbClr val="00A8D9"/>
              </a:solidFill>
              <a:latin typeface="游ゴシック" panose="020B0400000000000000" pitchFamily="50" charset="-128"/>
              <a:ea typeface="游ゴシック" panose="020B0400000000000000" pitchFamily="50" charset="-128"/>
              <a:cs typeface="YuGothic"/>
            </a:endParaRPr>
          </a:p>
          <a:p>
            <a:pPr marL="102235">
              <a:spcBef>
                <a:spcPts val="330"/>
              </a:spcBef>
            </a:pPr>
            <a:r>
              <a:rPr lang="ja-JP" altLang="en-US" sz="800" b="1" dirty="0">
                <a:solidFill>
                  <a:srgbClr val="00A8D9"/>
                </a:solidFill>
                <a:latin typeface="游ゴシック" panose="020B0400000000000000" pitchFamily="50" charset="-128"/>
                <a:ea typeface="游ゴシック" panose="020B0400000000000000" pitchFamily="50" charset="-128"/>
                <a:cs typeface="YuGothic"/>
              </a:rPr>
              <a:t>ユーザー</a:t>
            </a:r>
            <a:endParaRPr sz="800" dirty="0">
              <a:latin typeface="游ゴシック" panose="020B0400000000000000" pitchFamily="50" charset="-128"/>
              <a:ea typeface="游ゴシック" panose="020B0400000000000000" pitchFamily="50" charset="-128"/>
              <a:cs typeface="YuGothic"/>
            </a:endParaRPr>
          </a:p>
        </p:txBody>
      </p:sp>
      <p:sp>
        <p:nvSpPr>
          <p:cNvPr id="64" name="object 9">
            <a:extLst>
              <a:ext uri="{FF2B5EF4-FFF2-40B4-BE49-F238E27FC236}">
                <a16:creationId xmlns:a16="http://schemas.microsoft.com/office/drawing/2014/main" id="{F1868679-3CDB-D54B-9619-95107E2BABA2}"/>
              </a:ext>
            </a:extLst>
          </p:cNvPr>
          <p:cNvSpPr txBox="1"/>
          <p:nvPr/>
        </p:nvSpPr>
        <p:spPr>
          <a:xfrm>
            <a:off x="7712501" y="6106954"/>
            <a:ext cx="863602" cy="139453"/>
          </a:xfrm>
          <a:prstGeom prst="rect">
            <a:avLst/>
          </a:prstGeom>
        </p:spPr>
        <p:txBody>
          <a:bodyPr vert="horz" wrap="square" lIns="0" tIns="13335" rIns="0" bIns="0" rtlCol="0">
            <a:spAutoFit/>
          </a:bodyPr>
          <a:lstStyle/>
          <a:p>
            <a:pPr marL="12700" algn="ctr">
              <a:spcBef>
                <a:spcPts val="105"/>
              </a:spcBef>
            </a:pPr>
            <a:r>
              <a:rPr sz="700" b="1" spc="-75" dirty="0">
                <a:solidFill>
                  <a:srgbClr val="00A8D9"/>
                </a:solidFill>
                <a:latin typeface="游ゴシック" panose="020B0400000000000000" pitchFamily="50" charset="-128"/>
                <a:ea typeface="游ゴシック" panose="020B0400000000000000" pitchFamily="50" charset="-128"/>
                <a:cs typeface="YuGothic"/>
              </a:rPr>
              <a:t>イ</a:t>
            </a:r>
            <a:r>
              <a:rPr sz="700" b="1" spc="-55" dirty="0">
                <a:solidFill>
                  <a:srgbClr val="00A8D9"/>
                </a:solidFill>
                <a:latin typeface="游ゴシック" panose="020B0400000000000000" pitchFamily="50" charset="-128"/>
                <a:ea typeface="游ゴシック" panose="020B0400000000000000" pitchFamily="50" charset="-128"/>
                <a:cs typeface="YuGothic"/>
              </a:rPr>
              <a:t>ン</a:t>
            </a:r>
            <a:r>
              <a:rPr sz="700" b="1" spc="-95" dirty="0">
                <a:solidFill>
                  <a:srgbClr val="00A8D9"/>
                </a:solidFill>
                <a:latin typeface="游ゴシック" panose="020B0400000000000000" pitchFamily="50" charset="-128"/>
                <a:ea typeface="游ゴシック" panose="020B0400000000000000" pitchFamily="50" charset="-128"/>
                <a:cs typeface="YuGothic"/>
              </a:rPr>
              <a:t>ス</a:t>
            </a:r>
            <a:r>
              <a:rPr sz="700" b="1" spc="-45" dirty="0">
                <a:solidFill>
                  <a:srgbClr val="00A8D9"/>
                </a:solidFill>
                <a:latin typeface="游ゴシック" panose="020B0400000000000000" pitchFamily="50" charset="-128"/>
                <a:ea typeface="游ゴシック" panose="020B0400000000000000" pitchFamily="50" charset="-128"/>
                <a:cs typeface="YuGothic"/>
              </a:rPr>
              <a:t>ト</a:t>
            </a:r>
            <a:r>
              <a:rPr sz="700" b="1" spc="-50" dirty="0">
                <a:solidFill>
                  <a:srgbClr val="00A8D9"/>
                </a:solidFill>
                <a:latin typeface="游ゴシック" panose="020B0400000000000000" pitchFamily="50" charset="-128"/>
                <a:ea typeface="游ゴシック" panose="020B0400000000000000" pitchFamily="50" charset="-128"/>
                <a:cs typeface="YuGothic"/>
              </a:rPr>
              <a:t>ー</a:t>
            </a:r>
            <a:r>
              <a:rPr sz="700" b="1" spc="5" dirty="0">
                <a:solidFill>
                  <a:srgbClr val="00A8D9"/>
                </a:solidFill>
                <a:latin typeface="游ゴシック" panose="020B0400000000000000" pitchFamily="50" charset="-128"/>
                <a:ea typeface="游ゴシック" panose="020B0400000000000000" pitchFamily="50" charset="-128"/>
                <a:cs typeface="YuGothic"/>
              </a:rPr>
              <a:t>ル</a:t>
            </a:r>
            <a:r>
              <a:rPr sz="700" b="1" dirty="0">
                <a:solidFill>
                  <a:srgbClr val="00A8D9"/>
                </a:solidFill>
                <a:latin typeface="游ゴシック" panose="020B0400000000000000" pitchFamily="50" charset="-128"/>
                <a:ea typeface="游ゴシック" panose="020B0400000000000000" pitchFamily="50" charset="-128"/>
                <a:cs typeface="YuGothic"/>
              </a:rPr>
              <a:t>数</a:t>
            </a:r>
            <a:endParaRPr sz="700" b="1" dirty="0">
              <a:latin typeface="游ゴシック" panose="020B0400000000000000" pitchFamily="50" charset="-128"/>
              <a:ea typeface="游ゴシック" panose="020B0400000000000000" pitchFamily="50" charset="-128"/>
              <a:cs typeface="YuGothic"/>
            </a:endParaRPr>
          </a:p>
        </p:txBody>
      </p:sp>
      <p:sp>
        <p:nvSpPr>
          <p:cNvPr id="65" name="object 11">
            <a:extLst>
              <a:ext uri="{FF2B5EF4-FFF2-40B4-BE49-F238E27FC236}">
                <a16:creationId xmlns:a16="http://schemas.microsoft.com/office/drawing/2014/main" id="{E8CC72A3-35B7-EF4F-A69B-281B559A23CB}"/>
              </a:ext>
            </a:extLst>
          </p:cNvPr>
          <p:cNvSpPr/>
          <p:nvPr/>
        </p:nvSpPr>
        <p:spPr>
          <a:xfrm>
            <a:off x="7786936" y="5228195"/>
            <a:ext cx="789168" cy="78916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 name="object 12">
            <a:extLst>
              <a:ext uri="{FF2B5EF4-FFF2-40B4-BE49-F238E27FC236}">
                <a16:creationId xmlns:a16="http://schemas.microsoft.com/office/drawing/2014/main" id="{F76963ED-8321-7546-BE59-166C0FF23241}"/>
              </a:ext>
            </a:extLst>
          </p:cNvPr>
          <p:cNvSpPr txBox="1"/>
          <p:nvPr/>
        </p:nvSpPr>
        <p:spPr>
          <a:xfrm>
            <a:off x="8578785" y="6058937"/>
            <a:ext cx="1184334" cy="265624"/>
          </a:xfrm>
          <a:prstGeom prst="rect">
            <a:avLst/>
          </a:prstGeom>
        </p:spPr>
        <p:txBody>
          <a:bodyPr vert="horz" wrap="square" lIns="0" tIns="13335" rIns="0" bIns="0" rtlCol="0">
            <a:spAutoFit/>
          </a:bodyPr>
          <a:lstStyle/>
          <a:p>
            <a:pPr algn="ctr">
              <a:spcBef>
                <a:spcPts val="105"/>
              </a:spcBef>
            </a:pPr>
            <a:r>
              <a:rPr sz="700" b="1" spc="-30" dirty="0">
                <a:solidFill>
                  <a:srgbClr val="00A8D9"/>
                </a:solidFill>
                <a:latin typeface="游ゴシック" panose="020B0400000000000000" pitchFamily="50" charset="-128"/>
                <a:ea typeface="游ゴシック" panose="020B0400000000000000" pitchFamily="50" charset="-128"/>
                <a:cs typeface="YuGothic"/>
              </a:rPr>
              <a:t>月間</a:t>
            </a:r>
            <a:endParaRPr sz="700" b="1" dirty="0">
              <a:latin typeface="游ゴシック" panose="020B0400000000000000" pitchFamily="50" charset="-128"/>
              <a:ea typeface="游ゴシック" panose="020B0400000000000000" pitchFamily="50" charset="-128"/>
              <a:cs typeface="YuGothic"/>
            </a:endParaRPr>
          </a:p>
          <a:p>
            <a:pPr algn="ctr">
              <a:spcBef>
                <a:spcPts val="15"/>
              </a:spcBef>
            </a:pPr>
            <a:r>
              <a:rPr sz="700" b="1" spc="-80" dirty="0">
                <a:solidFill>
                  <a:srgbClr val="00A8D9"/>
                </a:solidFill>
                <a:latin typeface="游ゴシック" panose="020B0400000000000000" pitchFamily="50" charset="-128"/>
                <a:ea typeface="游ゴシック" panose="020B0400000000000000" pitchFamily="50" charset="-128"/>
                <a:cs typeface="YuGothic"/>
              </a:rPr>
              <a:t>ア</a:t>
            </a:r>
            <a:r>
              <a:rPr sz="700" b="1" spc="-40" dirty="0">
                <a:solidFill>
                  <a:srgbClr val="00A8D9"/>
                </a:solidFill>
                <a:latin typeface="游ゴシック" panose="020B0400000000000000" pitchFamily="50" charset="-128"/>
                <a:ea typeface="游ゴシック" panose="020B0400000000000000" pitchFamily="50" charset="-128"/>
                <a:cs typeface="YuGothic"/>
              </a:rPr>
              <a:t>ク</a:t>
            </a:r>
            <a:r>
              <a:rPr sz="700" b="1" spc="-85" dirty="0">
                <a:solidFill>
                  <a:srgbClr val="00A8D9"/>
                </a:solidFill>
                <a:latin typeface="游ゴシック" panose="020B0400000000000000" pitchFamily="50" charset="-128"/>
                <a:ea typeface="游ゴシック" panose="020B0400000000000000" pitchFamily="50" charset="-128"/>
                <a:cs typeface="YuGothic"/>
              </a:rPr>
              <a:t>テ</a:t>
            </a:r>
            <a:r>
              <a:rPr sz="700" b="1" spc="-75" dirty="0">
                <a:solidFill>
                  <a:srgbClr val="00A8D9"/>
                </a:solidFill>
                <a:latin typeface="游ゴシック" panose="020B0400000000000000" pitchFamily="50" charset="-128"/>
                <a:ea typeface="游ゴシック" panose="020B0400000000000000" pitchFamily="50" charset="-128"/>
                <a:cs typeface="YuGothic"/>
              </a:rPr>
              <a:t>ィ</a:t>
            </a:r>
            <a:r>
              <a:rPr sz="700" b="1" spc="-55" dirty="0">
                <a:solidFill>
                  <a:srgbClr val="00A8D9"/>
                </a:solidFill>
                <a:latin typeface="游ゴシック" panose="020B0400000000000000" pitchFamily="50" charset="-128"/>
                <a:ea typeface="游ゴシック" panose="020B0400000000000000" pitchFamily="50" charset="-128"/>
                <a:cs typeface="YuGothic"/>
              </a:rPr>
              <a:t>ブ</a:t>
            </a:r>
            <a:r>
              <a:rPr sz="700" b="1" spc="-40" dirty="0">
                <a:solidFill>
                  <a:srgbClr val="00A8D9"/>
                </a:solidFill>
                <a:latin typeface="游ゴシック" panose="020B0400000000000000" pitchFamily="50" charset="-128"/>
                <a:ea typeface="游ゴシック" panose="020B0400000000000000" pitchFamily="50" charset="-128"/>
                <a:cs typeface="YuGothic"/>
              </a:rPr>
              <a:t>ユ</a:t>
            </a:r>
            <a:r>
              <a:rPr sz="700" b="1" spc="-10" dirty="0">
                <a:solidFill>
                  <a:srgbClr val="00A8D9"/>
                </a:solidFill>
                <a:latin typeface="游ゴシック" panose="020B0400000000000000" pitchFamily="50" charset="-128"/>
                <a:ea typeface="游ゴシック" panose="020B0400000000000000" pitchFamily="50" charset="-128"/>
                <a:cs typeface="YuGothic"/>
              </a:rPr>
              <a:t>ーザ</a:t>
            </a:r>
            <a:r>
              <a:rPr sz="700" b="1" dirty="0">
                <a:solidFill>
                  <a:srgbClr val="00A8D9"/>
                </a:solidFill>
                <a:latin typeface="游ゴシック" panose="020B0400000000000000" pitchFamily="50" charset="-128"/>
                <a:ea typeface="游ゴシック" panose="020B0400000000000000" pitchFamily="50" charset="-128"/>
                <a:cs typeface="YuGothic"/>
              </a:rPr>
              <a:t>ー</a:t>
            </a:r>
            <a:endParaRPr sz="700" b="1" dirty="0">
              <a:latin typeface="游ゴシック" panose="020B0400000000000000" pitchFamily="50" charset="-128"/>
              <a:ea typeface="游ゴシック" panose="020B0400000000000000" pitchFamily="50" charset="-128"/>
              <a:cs typeface="YuGothic"/>
            </a:endParaRPr>
          </a:p>
        </p:txBody>
      </p:sp>
      <p:sp>
        <p:nvSpPr>
          <p:cNvPr id="67" name="object 13">
            <a:extLst>
              <a:ext uri="{FF2B5EF4-FFF2-40B4-BE49-F238E27FC236}">
                <a16:creationId xmlns:a16="http://schemas.microsoft.com/office/drawing/2014/main" id="{19EA5E8F-B01B-8043-A3F8-B64DBC230890}"/>
              </a:ext>
            </a:extLst>
          </p:cNvPr>
          <p:cNvSpPr/>
          <p:nvPr/>
        </p:nvSpPr>
        <p:spPr>
          <a:xfrm>
            <a:off x="8791685" y="5228140"/>
            <a:ext cx="789168" cy="7891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14">
            <a:extLst>
              <a:ext uri="{FF2B5EF4-FFF2-40B4-BE49-F238E27FC236}">
                <a16:creationId xmlns:a16="http://schemas.microsoft.com/office/drawing/2014/main" id="{4A379B98-A29A-8C40-9982-BF6A9F2C95E2}"/>
              </a:ext>
            </a:extLst>
          </p:cNvPr>
          <p:cNvSpPr txBox="1"/>
          <p:nvPr/>
        </p:nvSpPr>
        <p:spPr>
          <a:xfrm>
            <a:off x="9643378" y="6088111"/>
            <a:ext cx="1109893" cy="242751"/>
          </a:xfrm>
          <a:prstGeom prst="rect">
            <a:avLst/>
          </a:prstGeom>
        </p:spPr>
        <p:txBody>
          <a:bodyPr vert="horz" wrap="square" lIns="0" tIns="13335" rIns="0" bIns="0" rtlCol="0">
            <a:spAutoFit/>
          </a:bodyPr>
          <a:lstStyle/>
          <a:p>
            <a:pPr marL="12700" algn="ctr">
              <a:spcBef>
                <a:spcPts val="105"/>
              </a:spcBef>
            </a:pPr>
            <a:r>
              <a:rPr sz="700" b="1" spc="-40" dirty="0">
                <a:solidFill>
                  <a:srgbClr val="00A8D9"/>
                </a:solidFill>
                <a:latin typeface="游ゴシック" panose="020B0400000000000000" pitchFamily="50" charset="-128"/>
                <a:ea typeface="游ゴシック" panose="020B0400000000000000" pitchFamily="50" charset="-128"/>
                <a:cs typeface="YuGothic"/>
              </a:rPr>
              <a:t>ユ</a:t>
            </a:r>
            <a:r>
              <a:rPr sz="700" b="1" spc="-10" dirty="0">
                <a:solidFill>
                  <a:srgbClr val="00A8D9"/>
                </a:solidFill>
                <a:latin typeface="游ゴシック" panose="020B0400000000000000" pitchFamily="50" charset="-128"/>
                <a:ea typeface="游ゴシック" panose="020B0400000000000000" pitchFamily="50" charset="-128"/>
                <a:cs typeface="YuGothic"/>
              </a:rPr>
              <a:t>ーザ</a:t>
            </a:r>
            <a:r>
              <a:rPr sz="700" b="1" spc="-45" dirty="0">
                <a:solidFill>
                  <a:srgbClr val="00A8D9"/>
                </a:solidFill>
                <a:latin typeface="游ゴシック" panose="020B0400000000000000" pitchFamily="50" charset="-128"/>
                <a:ea typeface="游ゴシック" panose="020B0400000000000000" pitchFamily="50" charset="-128"/>
                <a:cs typeface="YuGothic"/>
              </a:rPr>
              <a:t>ー</a:t>
            </a:r>
            <a:r>
              <a:rPr sz="700" b="1" spc="-60" dirty="0">
                <a:solidFill>
                  <a:srgbClr val="00A8D9"/>
                </a:solidFill>
                <a:latin typeface="游ゴシック" panose="020B0400000000000000" pitchFamily="50" charset="-128"/>
                <a:ea typeface="游ゴシック" panose="020B0400000000000000" pitchFamily="50" charset="-128"/>
                <a:cs typeface="YuGothic"/>
              </a:rPr>
              <a:t>レ</a:t>
            </a:r>
            <a:r>
              <a:rPr sz="700" b="1" spc="-65" dirty="0">
                <a:solidFill>
                  <a:srgbClr val="00A8D9"/>
                </a:solidFill>
                <a:latin typeface="游ゴシック" panose="020B0400000000000000" pitchFamily="50" charset="-128"/>
                <a:ea typeface="游ゴシック" panose="020B0400000000000000" pitchFamily="50" charset="-128"/>
                <a:cs typeface="YuGothic"/>
              </a:rPr>
              <a:t>ビ</a:t>
            </a:r>
            <a:r>
              <a:rPr sz="700" b="1" spc="-70" dirty="0">
                <a:solidFill>
                  <a:srgbClr val="00A8D9"/>
                </a:solidFill>
                <a:latin typeface="游ゴシック" panose="020B0400000000000000" pitchFamily="50" charset="-128"/>
                <a:ea typeface="游ゴシック" panose="020B0400000000000000" pitchFamily="50" charset="-128"/>
                <a:cs typeface="YuGothic"/>
              </a:rPr>
              <a:t>ュ</a:t>
            </a:r>
            <a:r>
              <a:rPr sz="700" b="1" dirty="0">
                <a:solidFill>
                  <a:srgbClr val="00A8D9"/>
                </a:solidFill>
                <a:latin typeface="游ゴシック" panose="020B0400000000000000" pitchFamily="50" charset="-128"/>
                <a:ea typeface="游ゴシック" panose="020B0400000000000000" pitchFamily="50" charset="-128"/>
                <a:cs typeface="YuGothic"/>
              </a:rPr>
              <a:t>ー</a:t>
            </a:r>
            <a:endParaRPr sz="700" b="1" dirty="0">
              <a:latin typeface="游ゴシック" panose="020B0400000000000000" pitchFamily="50" charset="-128"/>
              <a:ea typeface="游ゴシック" panose="020B0400000000000000" pitchFamily="50" charset="-128"/>
              <a:cs typeface="YuGothic"/>
            </a:endParaRPr>
          </a:p>
          <a:p>
            <a:pPr marL="66040" algn="ctr">
              <a:spcBef>
                <a:spcPts val="40"/>
              </a:spcBef>
            </a:pPr>
            <a:r>
              <a:rPr sz="550" b="1" spc="10" dirty="0">
                <a:solidFill>
                  <a:srgbClr val="00A8D9"/>
                </a:solidFill>
                <a:latin typeface="游ゴシック" panose="020B0400000000000000" pitchFamily="50" charset="-128"/>
                <a:ea typeface="游ゴシック" panose="020B0400000000000000" pitchFamily="50" charset="-128"/>
                <a:cs typeface="YuGothic"/>
              </a:rPr>
              <a:t>（Google</a:t>
            </a:r>
            <a:r>
              <a:rPr sz="550" b="1" spc="-15" dirty="0">
                <a:solidFill>
                  <a:srgbClr val="00A8D9"/>
                </a:solidFill>
                <a:latin typeface="游ゴシック" panose="020B0400000000000000" pitchFamily="50" charset="-128"/>
                <a:ea typeface="游ゴシック" panose="020B0400000000000000" pitchFamily="50" charset="-128"/>
                <a:cs typeface="YuGothic"/>
              </a:rPr>
              <a:t> </a:t>
            </a:r>
            <a:r>
              <a:rPr sz="550" b="1" spc="5" dirty="0">
                <a:solidFill>
                  <a:srgbClr val="00A8D9"/>
                </a:solidFill>
                <a:latin typeface="游ゴシック" panose="020B0400000000000000" pitchFamily="50" charset="-128"/>
                <a:ea typeface="游ゴシック" panose="020B0400000000000000" pitchFamily="50" charset="-128"/>
                <a:cs typeface="YuGothic"/>
              </a:rPr>
              <a:t>Play）</a:t>
            </a:r>
            <a:endParaRPr sz="550" b="1" dirty="0">
              <a:latin typeface="游ゴシック" panose="020B0400000000000000" pitchFamily="50" charset="-128"/>
              <a:ea typeface="游ゴシック" panose="020B0400000000000000" pitchFamily="50" charset="-128"/>
              <a:cs typeface="YuGothic"/>
            </a:endParaRPr>
          </a:p>
        </p:txBody>
      </p:sp>
      <p:sp>
        <p:nvSpPr>
          <p:cNvPr id="69" name="object 15">
            <a:extLst>
              <a:ext uri="{FF2B5EF4-FFF2-40B4-BE49-F238E27FC236}">
                <a16:creationId xmlns:a16="http://schemas.microsoft.com/office/drawing/2014/main" id="{8281CE35-ADA8-4944-91D2-B170D3C2E342}"/>
              </a:ext>
            </a:extLst>
          </p:cNvPr>
          <p:cNvSpPr/>
          <p:nvPr/>
        </p:nvSpPr>
        <p:spPr>
          <a:xfrm>
            <a:off x="9796434" y="5228140"/>
            <a:ext cx="789168" cy="78916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 name="object 16">
            <a:extLst>
              <a:ext uri="{FF2B5EF4-FFF2-40B4-BE49-F238E27FC236}">
                <a16:creationId xmlns:a16="http://schemas.microsoft.com/office/drawing/2014/main" id="{20907C7B-2C6B-184F-A491-B9A9B7EAB990}"/>
              </a:ext>
            </a:extLst>
          </p:cNvPr>
          <p:cNvSpPr txBox="1"/>
          <p:nvPr/>
        </p:nvSpPr>
        <p:spPr>
          <a:xfrm>
            <a:off x="10678640" y="6063768"/>
            <a:ext cx="1034254" cy="265624"/>
          </a:xfrm>
          <a:prstGeom prst="rect">
            <a:avLst/>
          </a:prstGeom>
        </p:spPr>
        <p:txBody>
          <a:bodyPr vert="horz" wrap="square" lIns="0" tIns="13335" rIns="0" bIns="0" rtlCol="0">
            <a:spAutoFit/>
          </a:bodyPr>
          <a:lstStyle/>
          <a:p>
            <a:pPr algn="ctr">
              <a:spcBef>
                <a:spcPts val="105"/>
              </a:spcBef>
            </a:pPr>
            <a:r>
              <a:rPr sz="700" b="1" spc="-40" dirty="0">
                <a:solidFill>
                  <a:srgbClr val="00A8D9"/>
                </a:solidFill>
                <a:latin typeface="游ゴシック" panose="020B0400000000000000" pitchFamily="50" charset="-128"/>
                <a:ea typeface="游ゴシック" panose="020B0400000000000000" pitchFamily="50" charset="-128"/>
                <a:cs typeface="YuGothic"/>
              </a:rPr>
              <a:t>デ</a:t>
            </a:r>
            <a:r>
              <a:rPr sz="700" b="1" spc="-95" dirty="0">
                <a:solidFill>
                  <a:srgbClr val="00A8D9"/>
                </a:solidFill>
                <a:latin typeface="游ゴシック" panose="020B0400000000000000" pitchFamily="50" charset="-128"/>
                <a:ea typeface="游ゴシック" panose="020B0400000000000000" pitchFamily="50" charset="-128"/>
                <a:cs typeface="YuGothic"/>
              </a:rPr>
              <a:t>イ</a:t>
            </a:r>
            <a:r>
              <a:rPr sz="700" b="1" spc="-60" dirty="0">
                <a:solidFill>
                  <a:srgbClr val="00A8D9"/>
                </a:solidFill>
                <a:latin typeface="游ゴシック" panose="020B0400000000000000" pitchFamily="50" charset="-128"/>
                <a:ea typeface="游ゴシック" panose="020B0400000000000000" pitchFamily="50" charset="-128"/>
                <a:cs typeface="YuGothic"/>
              </a:rPr>
              <a:t>リ</a:t>
            </a:r>
            <a:r>
              <a:rPr sz="700" b="1" dirty="0">
                <a:solidFill>
                  <a:srgbClr val="00A8D9"/>
                </a:solidFill>
                <a:latin typeface="游ゴシック" panose="020B0400000000000000" pitchFamily="50" charset="-128"/>
                <a:ea typeface="游ゴシック" panose="020B0400000000000000" pitchFamily="50" charset="-128"/>
                <a:cs typeface="YuGothic"/>
              </a:rPr>
              <a:t>ー</a:t>
            </a:r>
            <a:endParaRPr sz="700" b="1" dirty="0">
              <a:latin typeface="游ゴシック" panose="020B0400000000000000" pitchFamily="50" charset="-128"/>
              <a:ea typeface="游ゴシック" panose="020B0400000000000000" pitchFamily="50" charset="-128"/>
              <a:cs typeface="YuGothic"/>
            </a:endParaRPr>
          </a:p>
          <a:p>
            <a:pPr algn="ctr">
              <a:spcBef>
                <a:spcPts val="15"/>
              </a:spcBef>
            </a:pPr>
            <a:r>
              <a:rPr sz="700" b="1" spc="-80" dirty="0">
                <a:solidFill>
                  <a:srgbClr val="00A8D9"/>
                </a:solidFill>
                <a:latin typeface="游ゴシック" panose="020B0400000000000000" pitchFamily="50" charset="-128"/>
                <a:ea typeface="游ゴシック" panose="020B0400000000000000" pitchFamily="50" charset="-128"/>
                <a:cs typeface="YuGothic"/>
              </a:rPr>
              <a:t>ア</a:t>
            </a:r>
            <a:r>
              <a:rPr sz="700" b="1" spc="-40" dirty="0">
                <a:solidFill>
                  <a:srgbClr val="00A8D9"/>
                </a:solidFill>
                <a:latin typeface="游ゴシック" panose="020B0400000000000000" pitchFamily="50" charset="-128"/>
                <a:ea typeface="游ゴシック" panose="020B0400000000000000" pitchFamily="50" charset="-128"/>
                <a:cs typeface="YuGothic"/>
              </a:rPr>
              <a:t>ク</a:t>
            </a:r>
            <a:r>
              <a:rPr sz="700" b="1" spc="-85" dirty="0">
                <a:solidFill>
                  <a:srgbClr val="00A8D9"/>
                </a:solidFill>
                <a:latin typeface="游ゴシック" panose="020B0400000000000000" pitchFamily="50" charset="-128"/>
                <a:ea typeface="游ゴシック" panose="020B0400000000000000" pitchFamily="50" charset="-128"/>
                <a:cs typeface="YuGothic"/>
              </a:rPr>
              <a:t>テ</a:t>
            </a:r>
            <a:r>
              <a:rPr sz="700" b="1" spc="-75" dirty="0">
                <a:solidFill>
                  <a:srgbClr val="00A8D9"/>
                </a:solidFill>
                <a:latin typeface="游ゴシック" panose="020B0400000000000000" pitchFamily="50" charset="-128"/>
                <a:ea typeface="游ゴシック" panose="020B0400000000000000" pitchFamily="50" charset="-128"/>
                <a:cs typeface="YuGothic"/>
              </a:rPr>
              <a:t>ィ</a:t>
            </a:r>
            <a:r>
              <a:rPr sz="700" b="1" spc="-55" dirty="0">
                <a:solidFill>
                  <a:srgbClr val="00A8D9"/>
                </a:solidFill>
                <a:latin typeface="游ゴシック" panose="020B0400000000000000" pitchFamily="50" charset="-128"/>
                <a:ea typeface="游ゴシック" panose="020B0400000000000000" pitchFamily="50" charset="-128"/>
                <a:cs typeface="YuGothic"/>
              </a:rPr>
              <a:t>ブ</a:t>
            </a:r>
            <a:r>
              <a:rPr sz="700" b="1" spc="-40" dirty="0">
                <a:solidFill>
                  <a:srgbClr val="00A8D9"/>
                </a:solidFill>
                <a:latin typeface="游ゴシック" panose="020B0400000000000000" pitchFamily="50" charset="-128"/>
                <a:ea typeface="游ゴシック" panose="020B0400000000000000" pitchFamily="50" charset="-128"/>
                <a:cs typeface="YuGothic"/>
              </a:rPr>
              <a:t>ユ</a:t>
            </a:r>
            <a:r>
              <a:rPr sz="700" b="1" spc="-10" dirty="0">
                <a:solidFill>
                  <a:srgbClr val="00A8D9"/>
                </a:solidFill>
                <a:latin typeface="游ゴシック" panose="020B0400000000000000" pitchFamily="50" charset="-128"/>
                <a:ea typeface="游ゴシック" panose="020B0400000000000000" pitchFamily="50" charset="-128"/>
                <a:cs typeface="YuGothic"/>
              </a:rPr>
              <a:t>ーザ</a:t>
            </a:r>
            <a:r>
              <a:rPr sz="700" b="1" dirty="0">
                <a:solidFill>
                  <a:srgbClr val="00A8D9"/>
                </a:solidFill>
                <a:latin typeface="游ゴシック" panose="020B0400000000000000" pitchFamily="50" charset="-128"/>
                <a:ea typeface="游ゴシック" panose="020B0400000000000000" pitchFamily="50" charset="-128"/>
                <a:cs typeface="YuGothic"/>
              </a:rPr>
              <a:t>ー</a:t>
            </a:r>
            <a:endParaRPr sz="700" b="1" dirty="0">
              <a:latin typeface="游ゴシック" panose="020B0400000000000000" pitchFamily="50" charset="-128"/>
              <a:ea typeface="游ゴシック" panose="020B0400000000000000" pitchFamily="50" charset="-128"/>
              <a:cs typeface="YuGothic"/>
            </a:endParaRPr>
          </a:p>
        </p:txBody>
      </p:sp>
      <p:sp>
        <p:nvSpPr>
          <p:cNvPr id="71" name="object 17">
            <a:extLst>
              <a:ext uri="{FF2B5EF4-FFF2-40B4-BE49-F238E27FC236}">
                <a16:creationId xmlns:a16="http://schemas.microsoft.com/office/drawing/2014/main" id="{6DAF1420-7A7B-1F4A-BFFC-E0BA348A7593}"/>
              </a:ext>
            </a:extLst>
          </p:cNvPr>
          <p:cNvSpPr/>
          <p:nvPr/>
        </p:nvSpPr>
        <p:spPr>
          <a:xfrm>
            <a:off x="10801183" y="5228140"/>
            <a:ext cx="789168" cy="789168"/>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 name="object 18">
            <a:extLst>
              <a:ext uri="{FF2B5EF4-FFF2-40B4-BE49-F238E27FC236}">
                <a16:creationId xmlns:a16="http://schemas.microsoft.com/office/drawing/2014/main" id="{C40BB187-552A-E549-8C05-6788A5AFDA40}"/>
              </a:ext>
            </a:extLst>
          </p:cNvPr>
          <p:cNvSpPr txBox="1"/>
          <p:nvPr/>
        </p:nvSpPr>
        <p:spPr>
          <a:xfrm>
            <a:off x="6574915" y="5537458"/>
            <a:ext cx="996440" cy="159374"/>
          </a:xfrm>
          <a:prstGeom prst="rect">
            <a:avLst/>
          </a:prstGeom>
        </p:spPr>
        <p:txBody>
          <a:bodyPr vert="horz" wrap="square" lIns="0" tIns="15240" rIns="0" bIns="0" rtlCol="0">
            <a:spAutoFit/>
          </a:bodyPr>
          <a:lstStyle/>
          <a:p>
            <a:pPr marL="12700">
              <a:spcBef>
                <a:spcPts val="120"/>
              </a:spcBef>
            </a:pPr>
            <a:r>
              <a:rPr sz="800" b="1" spc="-10"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ア</a:t>
            </a:r>
            <a:r>
              <a:rPr sz="800" b="1" spc="-40"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プ</a:t>
            </a:r>
            <a:r>
              <a:rPr sz="800" b="1" spc="-55"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リ</a:t>
            </a:r>
            <a:r>
              <a:rPr sz="800" b="1" spc="40"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使</a:t>
            </a:r>
            <a:r>
              <a:rPr sz="800" b="1" spc="5"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用</a:t>
            </a:r>
            <a:r>
              <a:rPr sz="800" b="1" spc="30"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状</a:t>
            </a:r>
            <a:r>
              <a:rPr sz="800" b="1" spc="15" dirty="0" err="1">
                <a:solidFill>
                  <a:srgbClr val="00A8D9"/>
                </a:solidFill>
                <a:uFill>
                  <a:solidFill>
                    <a:srgbClr val="00A8D9"/>
                  </a:solidFill>
                </a:uFill>
                <a:latin typeface="游ゴシック" panose="020B0400000000000000" pitchFamily="50" charset="-128"/>
                <a:ea typeface="游ゴシック" panose="020B0400000000000000" pitchFamily="50" charset="-128"/>
                <a:cs typeface="YuGothic"/>
              </a:rPr>
              <a:t>況</a:t>
            </a:r>
            <a:endParaRPr sz="800" b="1" dirty="0">
              <a:latin typeface="游ゴシック" panose="020B0400000000000000" pitchFamily="50" charset="-128"/>
              <a:ea typeface="游ゴシック" panose="020B0400000000000000" pitchFamily="50" charset="-128"/>
              <a:cs typeface="YuGothic"/>
            </a:endParaRPr>
          </a:p>
        </p:txBody>
      </p:sp>
      <p:sp>
        <p:nvSpPr>
          <p:cNvPr id="73" name="object 19">
            <a:extLst>
              <a:ext uri="{FF2B5EF4-FFF2-40B4-BE49-F238E27FC236}">
                <a16:creationId xmlns:a16="http://schemas.microsoft.com/office/drawing/2014/main" id="{1158C288-77B2-C64E-A5F9-41F2F2696FDE}"/>
              </a:ext>
            </a:extLst>
          </p:cNvPr>
          <p:cNvSpPr txBox="1"/>
          <p:nvPr/>
        </p:nvSpPr>
        <p:spPr>
          <a:xfrm>
            <a:off x="6512538" y="2901096"/>
            <a:ext cx="5055772" cy="950709"/>
          </a:xfrm>
          <a:prstGeom prst="rect">
            <a:avLst/>
          </a:prstGeom>
        </p:spPr>
        <p:txBody>
          <a:bodyPr vert="horz" wrap="square" lIns="0" tIns="12065" rIns="0" bIns="0" rtlCol="0">
            <a:spAutoFit/>
          </a:bodyPr>
          <a:lstStyle/>
          <a:p>
            <a:pPr marL="12700" marR="658495">
              <a:lnSpc>
                <a:spcPct val="131200"/>
              </a:lnSpc>
              <a:spcBef>
                <a:spcPts val="400"/>
              </a:spcBef>
            </a:pPr>
            <a:r>
              <a:rPr sz="1200" b="1" spc="1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不適</a:t>
            </a:r>
            <a:r>
              <a:rPr sz="1200" b="1" spc="-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切</a:t>
            </a:r>
            <a:r>
              <a:rPr sz="1200" b="1" spc="-1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な</a:t>
            </a:r>
            <a:r>
              <a:rPr sz="1200" b="1" spc="-2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広</a:t>
            </a:r>
            <a:r>
              <a:rPr sz="1200" b="1" spc="-1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告</a:t>
            </a:r>
            <a:r>
              <a:rPr sz="1200" b="1" spc="-2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を</a:t>
            </a:r>
            <a:r>
              <a:rPr sz="1200" b="1" spc="2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排</a:t>
            </a:r>
            <a:r>
              <a:rPr sz="1200" b="1" spc="-6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除</a:t>
            </a:r>
            <a:r>
              <a:rPr lang="en-US" sz="1200" b="1" spc="-7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し</a:t>
            </a:r>
            <a:r>
              <a:rPr sz="1200" b="1" spc="-7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た</a:t>
            </a:r>
            <a:r>
              <a:rPr sz="1200" b="1" spc="3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安</a:t>
            </a:r>
            <a:r>
              <a:rPr sz="1200" b="1"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全</a:t>
            </a:r>
            <a:r>
              <a:rPr sz="1200" b="1" spc="-2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な</a:t>
            </a:r>
            <a:r>
              <a:rPr sz="1200" b="1" spc="-90"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メ</a:t>
            </a:r>
            <a:r>
              <a:rPr sz="1200" b="1" spc="-114"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ディ</a:t>
            </a:r>
            <a:r>
              <a:rPr sz="1200" b="1" spc="-2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ア</a:t>
            </a:r>
            <a:r>
              <a:rPr sz="1200" b="1" spc="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運</a:t>
            </a:r>
            <a:r>
              <a:rPr sz="1200" b="1" spc="15" dirty="0" err="1">
                <a:solidFill>
                  <a:srgbClr val="00A8D9"/>
                </a:solidFill>
                <a:uFill>
                  <a:solidFill>
                    <a:srgbClr val="00A8D9"/>
                  </a:solidFill>
                </a:uFill>
                <a:latin typeface="Yu Gothic" panose="020B0400000000000000" pitchFamily="34" charset="-128"/>
                <a:ea typeface="Yu Gothic" panose="020B0400000000000000" pitchFamily="34" charset="-128"/>
                <a:cs typeface="YuGothic"/>
              </a:rPr>
              <a:t>営</a:t>
            </a:r>
            <a:endParaRPr sz="1200" b="1" dirty="0">
              <a:solidFill>
                <a:srgbClr val="00A8D9"/>
              </a:solidFill>
              <a:latin typeface="Yu Gothic" panose="020B0400000000000000" pitchFamily="34" charset="-128"/>
              <a:ea typeface="Yu Gothic" panose="020B0400000000000000" pitchFamily="34" charset="-128"/>
              <a:cs typeface="YuGothic"/>
            </a:endParaRPr>
          </a:p>
          <a:p>
            <a:pPr marL="12700" marR="5080" algn="just">
              <a:lnSpc>
                <a:spcPct val="137800"/>
              </a:lnSpc>
              <a:spcBef>
                <a:spcPts val="400"/>
              </a:spcBef>
            </a:pPr>
            <a:r>
              <a:rPr sz="1000" spc="25" dirty="0">
                <a:latin typeface="Yu Gothic" panose="020B0400000000000000" pitchFamily="34" charset="-128"/>
                <a:ea typeface="Yu Gothic" panose="020B0400000000000000" pitchFamily="34" charset="-128"/>
                <a:cs typeface="YuGo-Medium"/>
              </a:rPr>
              <a:t>ニューススイートチームが独自に設定した安心</a:t>
            </a:r>
            <a:r>
              <a:rPr sz="1000" spc="15" dirty="0">
                <a:latin typeface="Yu Gothic" panose="020B0400000000000000" pitchFamily="34" charset="-128"/>
                <a:ea typeface="Yu Gothic" panose="020B0400000000000000" pitchFamily="34" charset="-128"/>
                <a:cs typeface="YuGo-Medium"/>
              </a:rPr>
              <a:t>・</a:t>
            </a:r>
            <a:r>
              <a:rPr sz="1000" spc="25" dirty="0">
                <a:latin typeface="Yu Gothic" panose="020B0400000000000000" pitchFamily="34" charset="-128"/>
                <a:ea typeface="Yu Gothic" panose="020B0400000000000000" pitchFamily="34" charset="-128"/>
                <a:cs typeface="YuGo-Medium"/>
              </a:rPr>
              <a:t>安全なホワイトリストによる広告管</a:t>
            </a:r>
            <a:r>
              <a:rPr sz="1000" spc="75" dirty="0">
                <a:latin typeface="Yu Gothic" panose="020B0400000000000000" pitchFamily="34" charset="-128"/>
                <a:ea typeface="Yu Gothic" panose="020B0400000000000000" pitchFamily="34" charset="-128"/>
                <a:cs typeface="YuGo-Medium"/>
              </a:rPr>
              <a:t>理に</a:t>
            </a:r>
            <a:r>
              <a:rPr sz="1000" spc="-150" dirty="0">
                <a:latin typeface="Yu Gothic" panose="020B0400000000000000" pitchFamily="34" charset="-128"/>
                <a:ea typeface="Yu Gothic" panose="020B0400000000000000" pitchFamily="34" charset="-128"/>
                <a:cs typeface="YuGo-Medium"/>
              </a:rPr>
              <a:t>よって</a:t>
            </a:r>
            <a:r>
              <a:rPr sz="1000" spc="15" dirty="0">
                <a:latin typeface="Yu Gothic" panose="020B0400000000000000" pitchFamily="34" charset="-128"/>
                <a:ea typeface="Yu Gothic" panose="020B0400000000000000" pitchFamily="34" charset="-128"/>
                <a:cs typeface="YuGo-Medium"/>
              </a:rPr>
              <a:t>、</a:t>
            </a:r>
            <a:r>
              <a:rPr sz="1000" spc="75" dirty="0">
                <a:latin typeface="Yu Gothic" panose="020B0400000000000000" pitchFamily="34" charset="-128"/>
                <a:ea typeface="Yu Gothic" panose="020B0400000000000000" pitchFamily="34" charset="-128"/>
                <a:cs typeface="YuGo-Medium"/>
              </a:rPr>
              <a:t>不適切な広告配信をブロッ</a:t>
            </a:r>
            <a:r>
              <a:rPr sz="1000" spc="25" dirty="0">
                <a:latin typeface="Yu Gothic" panose="020B0400000000000000" pitchFamily="34" charset="-128"/>
                <a:ea typeface="Yu Gothic" panose="020B0400000000000000" pitchFamily="34" charset="-128"/>
                <a:cs typeface="YuGo-Medium"/>
              </a:rPr>
              <a:t>ク</a:t>
            </a:r>
            <a:r>
              <a:rPr sz="1000" spc="15" dirty="0">
                <a:latin typeface="Yu Gothic" panose="020B0400000000000000" pitchFamily="34" charset="-128"/>
                <a:ea typeface="Yu Gothic" panose="020B0400000000000000" pitchFamily="34" charset="-128"/>
                <a:cs typeface="YuGo-Medium"/>
              </a:rPr>
              <a:t>。</a:t>
            </a:r>
            <a:r>
              <a:rPr sz="1000" spc="25" dirty="0">
                <a:latin typeface="Yu Gothic" panose="020B0400000000000000" pitchFamily="34" charset="-128"/>
                <a:ea typeface="Yu Gothic" panose="020B0400000000000000" pitchFamily="34" charset="-128"/>
                <a:cs typeface="YuGo-Medium"/>
              </a:rPr>
              <a:t>広告主様が安心して出稿できるメディア運営を行っています</a:t>
            </a:r>
            <a:r>
              <a:rPr sz="1000" b="1" spc="25" dirty="0">
                <a:latin typeface="Yu Gothic" panose="020B0400000000000000" pitchFamily="34" charset="-128"/>
                <a:ea typeface="Yu Gothic" panose="020B0400000000000000" pitchFamily="34" charset="-128"/>
                <a:cs typeface="YuGo-Medium"/>
              </a:rPr>
              <a:t>。</a:t>
            </a:r>
            <a:endParaRPr sz="1000" b="1" dirty="0">
              <a:latin typeface="Yu Gothic" panose="020B0400000000000000" pitchFamily="34" charset="-128"/>
              <a:ea typeface="Yu Gothic" panose="020B0400000000000000" pitchFamily="34" charset="-128"/>
              <a:cs typeface="YuGo-Medium"/>
            </a:endParaRPr>
          </a:p>
        </p:txBody>
      </p:sp>
      <p:cxnSp>
        <p:nvCxnSpPr>
          <p:cNvPr id="76" name="直線コネクタ 75">
            <a:extLst>
              <a:ext uri="{FF2B5EF4-FFF2-40B4-BE49-F238E27FC236}">
                <a16:creationId xmlns:a16="http://schemas.microsoft.com/office/drawing/2014/main" id="{0B95EEAC-D583-794F-9F95-F63A3F84696D}"/>
              </a:ext>
            </a:extLst>
          </p:cNvPr>
          <p:cNvCxnSpPr/>
          <p:nvPr/>
        </p:nvCxnSpPr>
        <p:spPr>
          <a:xfrm>
            <a:off x="6488699" y="4119135"/>
            <a:ext cx="1000786" cy="0"/>
          </a:xfrm>
          <a:prstGeom prst="line">
            <a:avLst/>
          </a:prstGeom>
          <a:ln w="12700">
            <a:solidFill>
              <a:srgbClr val="15A8D9"/>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367C73F5-2FF1-3741-941D-9E929AA95DA8}"/>
              </a:ext>
            </a:extLst>
          </p:cNvPr>
          <p:cNvCxnSpPr/>
          <p:nvPr/>
        </p:nvCxnSpPr>
        <p:spPr>
          <a:xfrm>
            <a:off x="6488699" y="4606751"/>
            <a:ext cx="1000786" cy="0"/>
          </a:xfrm>
          <a:prstGeom prst="line">
            <a:avLst/>
          </a:prstGeom>
          <a:ln w="12700">
            <a:solidFill>
              <a:srgbClr val="15A8D9"/>
            </a:solidFill>
          </a:ln>
        </p:spPr>
        <p:style>
          <a:lnRef idx="1">
            <a:schemeClr val="accent1"/>
          </a:lnRef>
          <a:fillRef idx="0">
            <a:schemeClr val="accent1"/>
          </a:fillRef>
          <a:effectRef idx="0">
            <a:schemeClr val="accent1"/>
          </a:effectRef>
          <a:fontRef idx="minor">
            <a:schemeClr val="tx1"/>
          </a:fontRef>
        </p:style>
      </p:cxnSp>
      <p:grpSp>
        <p:nvGrpSpPr>
          <p:cNvPr id="82" name="グループ化 81">
            <a:extLst>
              <a:ext uri="{FF2B5EF4-FFF2-40B4-BE49-F238E27FC236}">
                <a16:creationId xmlns:a16="http://schemas.microsoft.com/office/drawing/2014/main" id="{F255D402-77F9-7049-9F05-B2C425C587FF}"/>
              </a:ext>
            </a:extLst>
          </p:cNvPr>
          <p:cNvGrpSpPr/>
          <p:nvPr/>
        </p:nvGrpSpPr>
        <p:grpSpPr>
          <a:xfrm>
            <a:off x="6503939" y="5373337"/>
            <a:ext cx="1000786" cy="487615"/>
            <a:chOff x="4039664" y="5332960"/>
            <a:chExt cx="869700" cy="423746"/>
          </a:xfrm>
        </p:grpSpPr>
        <p:cxnSp>
          <p:nvCxnSpPr>
            <p:cNvPr id="80" name="直線コネクタ 79">
              <a:extLst>
                <a:ext uri="{FF2B5EF4-FFF2-40B4-BE49-F238E27FC236}">
                  <a16:creationId xmlns:a16="http://schemas.microsoft.com/office/drawing/2014/main" id="{431F7179-DFB4-FB4C-9982-5A234047B608}"/>
                </a:ext>
              </a:extLst>
            </p:cNvPr>
            <p:cNvCxnSpPr/>
            <p:nvPr/>
          </p:nvCxnSpPr>
          <p:spPr>
            <a:xfrm>
              <a:off x="4039664" y="5332960"/>
              <a:ext cx="869700" cy="0"/>
            </a:xfrm>
            <a:prstGeom prst="line">
              <a:avLst/>
            </a:prstGeom>
            <a:ln w="12700">
              <a:solidFill>
                <a:srgbClr val="15A8D9"/>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59B03551-D689-A14E-B810-15C61296FB74}"/>
                </a:ext>
              </a:extLst>
            </p:cNvPr>
            <p:cNvCxnSpPr/>
            <p:nvPr/>
          </p:nvCxnSpPr>
          <p:spPr>
            <a:xfrm>
              <a:off x="4039664" y="5756706"/>
              <a:ext cx="869700" cy="0"/>
            </a:xfrm>
            <a:prstGeom prst="line">
              <a:avLst/>
            </a:prstGeom>
            <a:ln w="12700">
              <a:solidFill>
                <a:srgbClr val="15A8D9"/>
              </a:solidFill>
            </a:ln>
          </p:spPr>
          <p:style>
            <a:lnRef idx="1">
              <a:schemeClr val="accent1"/>
            </a:lnRef>
            <a:fillRef idx="0">
              <a:schemeClr val="accent1"/>
            </a:fillRef>
            <a:effectRef idx="0">
              <a:schemeClr val="accent1"/>
            </a:effectRef>
            <a:fontRef idx="minor">
              <a:schemeClr val="tx1"/>
            </a:fontRef>
          </p:style>
        </p:cxnSp>
      </p:grpSp>
      <p:sp>
        <p:nvSpPr>
          <p:cNvPr id="74" name="object 5">
            <a:extLst>
              <a:ext uri="{FF2B5EF4-FFF2-40B4-BE49-F238E27FC236}">
                <a16:creationId xmlns:a16="http://schemas.microsoft.com/office/drawing/2014/main" id="{2226AE21-A5AA-B542-8C0C-21593EFBD7E6}"/>
              </a:ext>
            </a:extLst>
          </p:cNvPr>
          <p:cNvSpPr txBox="1"/>
          <p:nvPr/>
        </p:nvSpPr>
        <p:spPr>
          <a:xfrm>
            <a:off x="1715324" y="838522"/>
            <a:ext cx="9779990" cy="427809"/>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ja-JP" altLang="en-US" sz="1200" b="1" spc="15" dirty="0">
                <a:latin typeface="+mn-ea"/>
                <a:cs typeface="游ゴシック体 ボールド"/>
              </a:rPr>
              <a:t>スポンサードコンテンツプラン、カテゴリースポンサードコンテンツプラン</a:t>
            </a:r>
            <a:r>
              <a:rPr lang="en-US" altLang="ja-JP" sz="1200" b="1" spc="15" dirty="0">
                <a:latin typeface="+mn-ea"/>
                <a:cs typeface="游ゴシック体 ボールド"/>
              </a:rPr>
              <a:t>(</a:t>
            </a:r>
            <a:r>
              <a:rPr lang="ja-JP" altLang="en-US" sz="1200" b="1" spc="15" dirty="0">
                <a:latin typeface="+mn-ea"/>
                <a:cs typeface="游ゴシック体 ボールド"/>
              </a:rPr>
              <a:t>ただし、</a:t>
            </a:r>
            <a:r>
              <a:rPr lang="en-US" altLang="ja-JP" sz="1200" b="1" spc="15" dirty="0">
                <a:latin typeface="+mn-ea"/>
                <a:cs typeface="游ゴシック体 ボールド"/>
              </a:rPr>
              <a:t>1</a:t>
            </a:r>
            <a:r>
              <a:rPr lang="ja-JP" altLang="en-US" sz="1200" b="1" spc="15" dirty="0">
                <a:latin typeface="+mn-ea"/>
                <a:cs typeface="游ゴシック体 ボールド"/>
              </a:rPr>
              <a:t>回目の掲載のみ可能</a:t>
            </a:r>
            <a:r>
              <a:rPr lang="en-US" altLang="ja-JP" sz="1200" b="1" spc="15" dirty="0">
                <a:latin typeface="+mn-ea"/>
                <a:cs typeface="游ゴシック体 ボールド"/>
              </a:rPr>
              <a:t>)</a:t>
            </a:r>
            <a:r>
              <a:rPr lang="ja-JP" altLang="en-US" sz="1200" b="1" spc="15" dirty="0">
                <a:latin typeface="+mn-ea"/>
                <a:cs typeface="游ゴシック体 ボールド"/>
              </a:rPr>
              <a:t>の</a:t>
            </a:r>
            <a:endParaRPr lang="en-US" altLang="ja-JP" sz="1200" b="1" spc="15" dirty="0">
              <a:latin typeface="+mn-ea"/>
              <a:cs typeface="游ゴシック体 ボールド"/>
            </a:endParaRPr>
          </a:p>
          <a:p>
            <a:pPr marL="12700">
              <a:lnSpc>
                <a:spcPct val="110000"/>
              </a:lnSpc>
              <a:spcBef>
                <a:spcPts val="130"/>
              </a:spcBef>
            </a:pPr>
            <a:r>
              <a:rPr lang="ja-JP" altLang="en-US" sz="1200" b="1" spc="15" dirty="0">
                <a:latin typeface="+mn-ea"/>
                <a:cs typeface="游ゴシック体 ボールド"/>
              </a:rPr>
              <a:t>記事コンテンツをソニーのニューススイート上で、たった</a:t>
            </a:r>
            <a:r>
              <a:rPr lang="en-US" altLang="ja-JP" sz="1200" b="1" spc="15" dirty="0">
                <a:latin typeface="+mn-ea"/>
                <a:cs typeface="游ゴシック体 ボールド"/>
              </a:rPr>
              <a:t>1</a:t>
            </a:r>
            <a:r>
              <a:rPr lang="ja-JP" altLang="en-US" sz="1200" b="1" spc="15" dirty="0">
                <a:latin typeface="+mn-ea"/>
                <a:cs typeface="游ゴシック体 ボールド"/>
              </a:rPr>
              <a:t>日間で</a:t>
            </a:r>
            <a:r>
              <a:rPr lang="en-US" altLang="ja-JP" sz="1200" b="1" spc="15" dirty="0">
                <a:latin typeface="+mn-ea"/>
                <a:cs typeface="游ゴシック体 ボールド"/>
              </a:rPr>
              <a:t>4</a:t>
            </a:r>
            <a:r>
              <a:rPr lang="ja-JP" altLang="en-US" sz="1200" b="1" spc="15" dirty="0">
                <a:latin typeface="+mn-ea"/>
                <a:cs typeface="游ゴシック体 ボールド"/>
              </a:rPr>
              <a:t>万～</a:t>
            </a:r>
            <a:r>
              <a:rPr lang="en-US" altLang="ja-JP" sz="1200" b="1" spc="15" dirty="0">
                <a:latin typeface="+mn-ea"/>
                <a:cs typeface="游ゴシック体 ボールド"/>
              </a:rPr>
              <a:t>8</a:t>
            </a:r>
            <a:r>
              <a:rPr lang="ja-JP" altLang="en-US" sz="1200" b="1" spc="15" dirty="0">
                <a:latin typeface="+mn-ea"/>
                <a:cs typeface="游ゴシック体 ボールド"/>
              </a:rPr>
              <a:t>万</a:t>
            </a:r>
            <a:r>
              <a:rPr lang="en-US" altLang="ja-JP" sz="1200" b="1" spc="15" dirty="0">
                <a:latin typeface="+mn-ea"/>
                <a:cs typeface="游ゴシック体 ボールド"/>
              </a:rPr>
              <a:t>PV</a:t>
            </a:r>
            <a:r>
              <a:rPr lang="ja-JP" altLang="en-US" sz="1200" b="1" spc="15" dirty="0">
                <a:latin typeface="+mn-ea"/>
                <a:cs typeface="游ゴシック体 ボールド"/>
              </a:rPr>
              <a:t>想定配信するブーストプランです。</a:t>
            </a:r>
          </a:p>
        </p:txBody>
      </p:sp>
      <p:sp>
        <p:nvSpPr>
          <p:cNvPr id="2" name="スライド番号プレースホルダー 1">
            <a:extLst>
              <a:ext uri="{FF2B5EF4-FFF2-40B4-BE49-F238E27FC236}">
                <a16:creationId xmlns:a16="http://schemas.microsoft.com/office/drawing/2014/main" id="{FBA6BF68-F5A5-AF47-937A-EFB02739A3B4}"/>
              </a:ext>
            </a:extLst>
          </p:cNvPr>
          <p:cNvSpPr>
            <a:spLocks noGrp="1"/>
          </p:cNvSpPr>
          <p:nvPr>
            <p:ph type="sldNum" sz="quarter" idx="7"/>
          </p:nvPr>
        </p:nvSpPr>
        <p:spPr/>
        <p:txBody>
          <a:bodyPr/>
          <a:lstStyle/>
          <a:p>
            <a:fld id="{B6F15528-21DE-4FAA-801E-634DDDAF4B2B}" type="slidenum">
              <a:rPr lang="en-US" altLang="ja-JP" smtClean="0"/>
              <a:pPr/>
              <a:t>27</a:t>
            </a:fld>
            <a:endParaRPr lang="en-US" altLang="ja-JP" dirty="0"/>
          </a:p>
        </p:txBody>
      </p:sp>
      <p:sp>
        <p:nvSpPr>
          <p:cNvPr id="75" name="タイトル 4">
            <a:extLst>
              <a:ext uri="{FF2B5EF4-FFF2-40B4-BE49-F238E27FC236}">
                <a16:creationId xmlns:a16="http://schemas.microsoft.com/office/drawing/2014/main" id="{BD94C7DD-44DC-4A4F-819B-7D5EB46E0272}"/>
              </a:ext>
            </a:extLst>
          </p:cNvPr>
          <p:cNvSpPr>
            <a:spLocks noGrp="1"/>
          </p:cNvSpPr>
          <p:nvPr>
            <p:ph type="title"/>
          </p:nvPr>
        </p:nvSpPr>
        <p:spPr>
          <a:xfrm>
            <a:off x="1715019" y="118207"/>
            <a:ext cx="7393812" cy="705758"/>
          </a:xfrm>
        </p:spPr>
        <p:txBody>
          <a:bodyPr/>
          <a:lstStyle/>
          <a:p>
            <a:r>
              <a:rPr lang="ja-JP" altLang="en-US" sz="1600" dirty="0"/>
              <a:t>スポンサードコンテンツ＜オプション </a:t>
            </a:r>
            <a:r>
              <a:rPr lang="en-US" altLang="ja-JP" sz="1600" dirty="0"/>
              <a:t>| </a:t>
            </a:r>
            <a:r>
              <a:rPr lang="ja-JP" altLang="en-US" sz="1600" dirty="0"/>
              <a:t>ブースト</a:t>
            </a:r>
            <a:br>
              <a:rPr lang="en-US" altLang="ja-JP" dirty="0"/>
            </a:br>
            <a:r>
              <a:rPr lang="en-US" altLang="ja-JP" dirty="0"/>
              <a:t>【</a:t>
            </a:r>
            <a:r>
              <a:rPr lang="ja-JP" altLang="en-US" dirty="0"/>
              <a:t>朝日新聞社限定メニュー</a:t>
            </a:r>
            <a:r>
              <a:rPr lang="en-US" altLang="ja-JP" dirty="0"/>
              <a:t>】News Suite</a:t>
            </a:r>
            <a:r>
              <a:rPr lang="ja-JP" altLang="en-US" dirty="0"/>
              <a:t>アプリプッシュブースト</a:t>
            </a:r>
          </a:p>
        </p:txBody>
      </p:sp>
      <p:sp>
        <p:nvSpPr>
          <p:cNvPr id="98" name="円/楕円 97">
            <a:extLst>
              <a:ext uri="{FF2B5EF4-FFF2-40B4-BE49-F238E27FC236}">
                <a16:creationId xmlns:a16="http://schemas.microsoft.com/office/drawing/2014/main" id="{91BF2D7F-8606-40FD-B6F0-18107A59D429}"/>
              </a:ext>
            </a:extLst>
          </p:cNvPr>
          <p:cNvSpPr/>
          <p:nvPr/>
        </p:nvSpPr>
        <p:spPr>
          <a:xfrm>
            <a:off x="3911066" y="3055630"/>
            <a:ext cx="2225426" cy="2225381"/>
          </a:xfrm>
          <a:prstGeom prst="ellipse">
            <a:avLst/>
          </a:prstGeom>
          <a:solidFill>
            <a:srgbClr val="00A8D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251999" rtlCol="0" anchor="ctr"/>
          <a:lstStyle/>
          <a:p>
            <a:pPr algn="ctr"/>
            <a:r>
              <a:rPr kumimoji="1" lang="en-US" altLang="ja-JP" sz="2000" b="1" dirty="0">
                <a:latin typeface="游ゴシック" panose="020B0400000000000000" pitchFamily="50" charset="-128"/>
                <a:ea typeface="游ゴシック" panose="020B0400000000000000" pitchFamily="50" charset="-128"/>
              </a:rPr>
              <a:t>1</a:t>
            </a:r>
            <a:r>
              <a:rPr kumimoji="1" lang="ja-JP" altLang="en-US" sz="2000" b="1" dirty="0">
                <a:latin typeface="游ゴシック" panose="020B0400000000000000" pitchFamily="50" charset="-128"/>
                <a:ea typeface="游ゴシック" panose="020B0400000000000000" pitchFamily="50" charset="-128"/>
              </a:rPr>
              <a:t>日間</a:t>
            </a:r>
            <a:r>
              <a:rPr lang="en-US" altLang="ja-JP" sz="1400" b="1" dirty="0">
                <a:latin typeface="游ゴシック" panose="020B0400000000000000" pitchFamily="50" charset="-128"/>
                <a:ea typeface="游ゴシック" panose="020B0400000000000000" pitchFamily="50" charset="-128"/>
              </a:rPr>
              <a:t>(24</a:t>
            </a:r>
            <a:r>
              <a:rPr lang="ja-JP" altLang="en-US" sz="1400" b="1" dirty="0">
                <a:latin typeface="游ゴシック" panose="020B0400000000000000" pitchFamily="50" charset="-128"/>
                <a:ea typeface="游ゴシック" panose="020B0400000000000000" pitchFamily="50" charset="-128"/>
              </a:rPr>
              <a:t>時間</a:t>
            </a:r>
            <a:r>
              <a:rPr lang="en-US" altLang="ja-JP" sz="1400" b="1" dirty="0">
                <a:latin typeface="游ゴシック" panose="020B0400000000000000" pitchFamily="50" charset="-128"/>
                <a:ea typeface="游ゴシック" panose="020B0400000000000000" pitchFamily="50" charset="-128"/>
              </a:rPr>
              <a:t>)</a:t>
            </a:r>
          </a:p>
          <a:p>
            <a:pPr algn="ctr"/>
            <a:r>
              <a:rPr kumimoji="1" lang="en-US" altLang="ja-JP" sz="4000" b="1" dirty="0">
                <a:latin typeface="游ゴシック" panose="020B0400000000000000" pitchFamily="50" charset="-128"/>
                <a:ea typeface="游ゴシック" panose="020B0400000000000000" pitchFamily="50" charset="-128"/>
              </a:rPr>
              <a:t>4</a:t>
            </a:r>
            <a:r>
              <a:rPr kumimoji="1" lang="ja-JP" altLang="en-US" sz="2800" b="1" dirty="0">
                <a:latin typeface="游ゴシック" panose="020B0400000000000000" pitchFamily="50" charset="-128"/>
                <a:ea typeface="游ゴシック" panose="020B0400000000000000" pitchFamily="50" charset="-128"/>
              </a:rPr>
              <a:t>万</a:t>
            </a:r>
            <a:r>
              <a:rPr kumimoji="1" lang="en-US" altLang="ja-JP" sz="2800" b="1" dirty="0">
                <a:latin typeface="游ゴシック" panose="020B0400000000000000" pitchFamily="50" charset="-128"/>
                <a:ea typeface="游ゴシック" panose="020B0400000000000000" pitchFamily="50" charset="-128"/>
              </a:rPr>
              <a:t>~</a:t>
            </a:r>
            <a:r>
              <a:rPr kumimoji="1" lang="en-US" altLang="ja-JP" sz="4000" b="1" dirty="0">
                <a:latin typeface="游ゴシック" panose="020B0400000000000000" pitchFamily="50" charset="-128"/>
                <a:ea typeface="游ゴシック" panose="020B0400000000000000" pitchFamily="50" charset="-128"/>
              </a:rPr>
              <a:t>8</a:t>
            </a:r>
            <a:r>
              <a:rPr kumimoji="1" lang="ja-JP" altLang="en-US" sz="2800" b="1" dirty="0">
                <a:latin typeface="游ゴシック" panose="020B0400000000000000" pitchFamily="50" charset="-128"/>
                <a:ea typeface="游ゴシック" panose="020B0400000000000000" pitchFamily="50" charset="-128"/>
              </a:rPr>
              <a:t>万</a:t>
            </a:r>
            <a:endParaRPr kumimoji="1" lang="en-US" altLang="ja-JP" sz="2800" b="1" dirty="0">
              <a:latin typeface="游ゴシック" panose="020B0400000000000000" pitchFamily="50" charset="-128"/>
              <a:ea typeface="游ゴシック" panose="020B0400000000000000" pitchFamily="50" charset="-128"/>
            </a:endParaRPr>
          </a:p>
          <a:p>
            <a:pPr algn="ctr"/>
            <a:r>
              <a:rPr lang="en-US" altLang="ja-JP" sz="2000" b="1" dirty="0">
                <a:latin typeface="游ゴシック" panose="020B0400000000000000" pitchFamily="50" charset="-128"/>
                <a:ea typeface="游ゴシック" panose="020B0400000000000000" pitchFamily="50" charset="-128"/>
              </a:rPr>
              <a:t>PV</a:t>
            </a:r>
            <a:r>
              <a:rPr lang="ja-JP" altLang="en-US" sz="2000" b="1" dirty="0">
                <a:latin typeface="游ゴシック" panose="020B0400000000000000" pitchFamily="50" charset="-128"/>
                <a:ea typeface="游ゴシック" panose="020B0400000000000000" pitchFamily="50" charset="-128"/>
              </a:rPr>
              <a:t>想定</a:t>
            </a:r>
            <a:endParaRPr kumimoji="1" lang="ja-JP" altLang="en-US" sz="1400" b="1" dirty="0">
              <a:latin typeface="游ゴシック" panose="020B0400000000000000" pitchFamily="50" charset="-128"/>
              <a:ea typeface="游ゴシック" panose="020B0400000000000000" pitchFamily="50" charset="-128"/>
            </a:endParaRPr>
          </a:p>
        </p:txBody>
      </p:sp>
      <p:sp>
        <p:nvSpPr>
          <p:cNvPr id="99" name="楕円 98">
            <a:extLst>
              <a:ext uri="{FF2B5EF4-FFF2-40B4-BE49-F238E27FC236}">
                <a16:creationId xmlns:a16="http://schemas.microsoft.com/office/drawing/2014/main" id="{A4BF5693-52CB-4557-957B-21D05AC4256E}"/>
              </a:ext>
            </a:extLst>
          </p:cNvPr>
          <p:cNvSpPr/>
          <p:nvPr/>
        </p:nvSpPr>
        <p:spPr>
          <a:xfrm>
            <a:off x="4717134" y="4744475"/>
            <a:ext cx="613291" cy="6132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図 93">
            <a:extLst>
              <a:ext uri="{FF2B5EF4-FFF2-40B4-BE49-F238E27FC236}">
                <a16:creationId xmlns:a16="http://schemas.microsoft.com/office/drawing/2014/main" id="{3A03CE3A-BE24-4B56-A09D-AB4C7B6A618B}"/>
              </a:ext>
            </a:extLst>
          </p:cNvPr>
          <p:cNvPicPr>
            <a:picLocks noChangeAspect="1"/>
          </p:cNvPicPr>
          <p:nvPr/>
        </p:nvPicPr>
        <p:blipFill rotWithShape="1">
          <a:blip r:embed="rId8"/>
          <a:srcRect l="10279" t="9736" r="69356" b="33948"/>
          <a:stretch/>
        </p:blipFill>
        <p:spPr>
          <a:xfrm>
            <a:off x="357836" y="2562720"/>
            <a:ext cx="1743042" cy="2823991"/>
          </a:xfrm>
          <a:prstGeom prst="rect">
            <a:avLst/>
          </a:prstGeom>
        </p:spPr>
      </p:pic>
      <p:sp>
        <p:nvSpPr>
          <p:cNvPr id="95" name="矢印: 山形 94">
            <a:extLst>
              <a:ext uri="{FF2B5EF4-FFF2-40B4-BE49-F238E27FC236}">
                <a16:creationId xmlns:a16="http://schemas.microsoft.com/office/drawing/2014/main" id="{1485EF41-0C93-483E-846B-0AAC449536BB}"/>
              </a:ext>
            </a:extLst>
          </p:cNvPr>
          <p:cNvSpPr/>
          <p:nvPr/>
        </p:nvSpPr>
        <p:spPr>
          <a:xfrm>
            <a:off x="2115872" y="3770400"/>
            <a:ext cx="369684" cy="629195"/>
          </a:xfrm>
          <a:prstGeom prst="chevron">
            <a:avLst>
              <a:gd name="adj" fmla="val 690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6" name="図 95">
            <a:extLst>
              <a:ext uri="{FF2B5EF4-FFF2-40B4-BE49-F238E27FC236}">
                <a16:creationId xmlns:a16="http://schemas.microsoft.com/office/drawing/2014/main" id="{35F42579-E861-446E-88FA-C94F4E16195C}"/>
              </a:ext>
            </a:extLst>
          </p:cNvPr>
          <p:cNvPicPr>
            <a:picLocks noChangeAspect="1"/>
          </p:cNvPicPr>
          <p:nvPr/>
        </p:nvPicPr>
        <p:blipFill rotWithShape="1">
          <a:blip r:embed="rId8"/>
          <a:srcRect l="50591" t="9736" r="29043" b="33948"/>
          <a:stretch/>
        </p:blipFill>
        <p:spPr>
          <a:xfrm>
            <a:off x="2434932" y="2562720"/>
            <a:ext cx="1743041" cy="2823991"/>
          </a:xfrm>
          <a:prstGeom prst="rect">
            <a:avLst/>
          </a:prstGeom>
          <a:effectLst>
            <a:outerShdw blurRad="50800" dist="38100" dir="2700000" algn="tl" rotWithShape="0">
              <a:prstClr val="black">
                <a:alpha val="40000"/>
              </a:prstClr>
            </a:outerShdw>
          </a:effectLst>
        </p:spPr>
      </p:pic>
      <p:pic>
        <p:nvPicPr>
          <p:cNvPr id="97" name="グラフィックス 96">
            <a:extLst>
              <a:ext uri="{FF2B5EF4-FFF2-40B4-BE49-F238E27FC236}">
                <a16:creationId xmlns:a16="http://schemas.microsoft.com/office/drawing/2014/main" id="{56A5EB4F-49D5-422E-8B76-73D164B48B0D}"/>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4778128" y="4809654"/>
            <a:ext cx="613291" cy="1001515"/>
          </a:xfrm>
          <a:prstGeom prst="rect">
            <a:avLst/>
          </a:prstGeom>
        </p:spPr>
      </p:pic>
      <p:grpSp>
        <p:nvGrpSpPr>
          <p:cNvPr id="5" name="グループ化 4">
            <a:extLst>
              <a:ext uri="{FF2B5EF4-FFF2-40B4-BE49-F238E27FC236}">
                <a16:creationId xmlns:a16="http://schemas.microsoft.com/office/drawing/2014/main" id="{00D079D3-356D-714E-974A-764E1A84E4D9}"/>
              </a:ext>
            </a:extLst>
          </p:cNvPr>
          <p:cNvGrpSpPr/>
          <p:nvPr/>
        </p:nvGrpSpPr>
        <p:grpSpPr>
          <a:xfrm>
            <a:off x="3935148" y="1389417"/>
            <a:ext cx="4321704" cy="565501"/>
            <a:chOff x="3269522" y="1389417"/>
            <a:chExt cx="4321704" cy="565501"/>
          </a:xfrm>
        </p:grpSpPr>
        <p:pic>
          <p:nvPicPr>
            <p:cNvPr id="103" name="図 102" descr="ロゴ, 会社名&#10;&#10;自動的に生成された説明">
              <a:extLst>
                <a:ext uri="{FF2B5EF4-FFF2-40B4-BE49-F238E27FC236}">
                  <a16:creationId xmlns:a16="http://schemas.microsoft.com/office/drawing/2014/main" id="{66170E12-4BC1-45CE-9F59-F76F08C302B9}"/>
                </a:ext>
              </a:extLst>
            </p:cNvPr>
            <p:cNvPicPr>
              <a:picLocks noChangeAspect="1"/>
            </p:cNvPicPr>
            <p:nvPr/>
          </p:nvPicPr>
          <p:blipFill rotWithShape="1">
            <a:blip r:embed="rId11">
              <a:extLst>
                <a:ext uri="{28A0092B-C50C-407E-A947-70E740481C1C}">
                  <a14:useLocalDpi xmlns:a14="http://schemas.microsoft.com/office/drawing/2010/main" val="0"/>
                </a:ext>
              </a:extLst>
            </a:blip>
            <a:srcRect t="26001" b="27988"/>
            <a:stretch/>
          </p:blipFill>
          <p:spPr>
            <a:xfrm>
              <a:off x="3269522" y="1468358"/>
              <a:ext cx="1848496" cy="405012"/>
            </a:xfrm>
            <a:prstGeom prst="rect">
              <a:avLst/>
            </a:prstGeom>
          </p:spPr>
        </p:pic>
        <p:sp>
          <p:nvSpPr>
            <p:cNvPr id="85" name="乗算記号 84">
              <a:extLst>
                <a:ext uri="{FF2B5EF4-FFF2-40B4-BE49-F238E27FC236}">
                  <a16:creationId xmlns:a16="http://schemas.microsoft.com/office/drawing/2014/main" id="{25161DE7-0BA1-B249-9FF1-F7504D4121A3}"/>
                </a:ext>
              </a:extLst>
            </p:cNvPr>
            <p:cNvSpPr/>
            <p:nvPr/>
          </p:nvSpPr>
          <p:spPr>
            <a:xfrm>
              <a:off x="5202524" y="1389417"/>
              <a:ext cx="565501" cy="565501"/>
            </a:xfrm>
            <a:prstGeom prst="mathMultiply">
              <a:avLst>
                <a:gd name="adj1" fmla="val 547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52D3025C-8BAA-294B-B542-9D4E93B0B60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67046" y="1477352"/>
              <a:ext cx="1724180" cy="351343"/>
            </a:xfrm>
            <a:prstGeom prst="rect">
              <a:avLst/>
            </a:prstGeom>
          </p:spPr>
        </p:pic>
      </p:grpSp>
      <p:cxnSp>
        <p:nvCxnSpPr>
          <p:cNvPr id="88" name="直線コネクタ 87">
            <a:extLst>
              <a:ext uri="{FF2B5EF4-FFF2-40B4-BE49-F238E27FC236}">
                <a16:creationId xmlns:a16="http://schemas.microsoft.com/office/drawing/2014/main" id="{99FD5FE2-E645-F74B-B370-42B9B2D4B472}"/>
              </a:ext>
            </a:extLst>
          </p:cNvPr>
          <p:cNvCxnSpPr>
            <a:cxnSpLocks/>
          </p:cNvCxnSpPr>
          <p:nvPr/>
        </p:nvCxnSpPr>
        <p:spPr>
          <a:xfrm>
            <a:off x="2424488" y="1909233"/>
            <a:ext cx="734302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384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楕円 1064">
            <a:extLst>
              <a:ext uri="{FF2B5EF4-FFF2-40B4-BE49-F238E27FC236}">
                <a16:creationId xmlns:a16="http://schemas.microsoft.com/office/drawing/2014/main" id="{48A5F56F-DC3B-4945-B18D-E3DD5DF22D70}"/>
              </a:ext>
            </a:extLst>
          </p:cNvPr>
          <p:cNvSpPr/>
          <p:nvPr/>
        </p:nvSpPr>
        <p:spPr>
          <a:xfrm>
            <a:off x="7517485" y="3513305"/>
            <a:ext cx="1659734" cy="1659734"/>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49" name="楕円 1064">
            <a:extLst>
              <a:ext uri="{FF2B5EF4-FFF2-40B4-BE49-F238E27FC236}">
                <a16:creationId xmlns:a16="http://schemas.microsoft.com/office/drawing/2014/main" id="{6F5F8759-07F4-FA4A-8753-2F654A3789C3}"/>
              </a:ext>
            </a:extLst>
          </p:cNvPr>
          <p:cNvSpPr/>
          <p:nvPr/>
        </p:nvSpPr>
        <p:spPr>
          <a:xfrm>
            <a:off x="10196287" y="3513305"/>
            <a:ext cx="1659734" cy="1659734"/>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43" name="楕円 1064">
            <a:extLst>
              <a:ext uri="{FF2B5EF4-FFF2-40B4-BE49-F238E27FC236}">
                <a16:creationId xmlns:a16="http://schemas.microsoft.com/office/drawing/2014/main" id="{80250830-A1C6-E04B-92F2-706E0FB16DE4}"/>
              </a:ext>
            </a:extLst>
          </p:cNvPr>
          <p:cNvSpPr/>
          <p:nvPr/>
        </p:nvSpPr>
        <p:spPr>
          <a:xfrm>
            <a:off x="437436" y="2228200"/>
            <a:ext cx="2861121" cy="2861121"/>
          </a:xfrm>
          <a:prstGeom prst="ellipse">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74" name="object 5">
            <a:extLst>
              <a:ext uri="{FF2B5EF4-FFF2-40B4-BE49-F238E27FC236}">
                <a16:creationId xmlns:a16="http://schemas.microsoft.com/office/drawing/2014/main" id="{2226AE21-A5AA-B542-8C0C-21593EFBD7E6}"/>
              </a:ext>
            </a:extLst>
          </p:cNvPr>
          <p:cNvSpPr txBox="1"/>
          <p:nvPr/>
        </p:nvSpPr>
        <p:spPr>
          <a:xfrm>
            <a:off x="1715324" y="838522"/>
            <a:ext cx="9779990" cy="643766"/>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ja-JP" altLang="en-US" sz="1200" b="1" spc="15" dirty="0">
                <a:latin typeface="+mn-ea"/>
                <a:cs typeface="游ゴシック体 ボールド"/>
              </a:rPr>
              <a:t>ダイジェストスポットとは、朝日新聞デジタルの</a:t>
            </a:r>
            <a:r>
              <a:rPr lang="en-US" altLang="ja-JP" sz="1200" b="1" spc="15" dirty="0">
                <a:latin typeface="+mn-ea"/>
                <a:cs typeface="游ゴシック体 ボールド"/>
              </a:rPr>
              <a:t>LINE</a:t>
            </a:r>
            <a:r>
              <a:rPr lang="ja-JP" altLang="en-US" sz="1200" b="1" spc="15" dirty="0">
                <a:latin typeface="+mn-ea"/>
                <a:cs typeface="游ゴシック体 ボールド"/>
              </a:rPr>
              <a:t>アカウントに友だち登録している</a:t>
            </a:r>
            <a:r>
              <a:rPr lang="en-US" altLang="ja-JP" sz="1200" b="1" spc="15" dirty="0">
                <a:latin typeface="+mn-ea"/>
                <a:cs typeface="游ゴシック体 ボールド"/>
              </a:rPr>
              <a:t>550</a:t>
            </a:r>
            <a:r>
              <a:rPr lang="ja-JP" altLang="en-US" sz="1200" b="1" spc="15" dirty="0">
                <a:latin typeface="+mn-ea"/>
                <a:cs typeface="游ゴシック体 ボールド"/>
              </a:rPr>
              <a:t>万人強に向け、平日の夕方帯に配信して拡散し、</a:t>
            </a:r>
          </a:p>
          <a:p>
            <a:pPr marL="12700">
              <a:lnSpc>
                <a:spcPct val="110000"/>
              </a:lnSpc>
              <a:spcBef>
                <a:spcPts val="130"/>
              </a:spcBef>
            </a:pPr>
            <a:r>
              <a:rPr lang="en-US" altLang="ja-JP" sz="1200" b="1" spc="15" dirty="0">
                <a:latin typeface="+mn-ea"/>
                <a:cs typeface="游ゴシック体 ボールド"/>
              </a:rPr>
              <a:t>LINE</a:t>
            </a:r>
            <a:r>
              <a:rPr lang="ja-JP" altLang="en-US" sz="1200" b="1" spc="15" dirty="0">
                <a:latin typeface="+mn-ea"/>
                <a:cs typeface="游ゴシック体 ボールド"/>
              </a:rPr>
              <a:t>上で</a:t>
            </a:r>
            <a:r>
              <a:rPr lang="en-US" altLang="ja-JP" sz="1200" b="1" spc="15" dirty="0">
                <a:latin typeface="+mn-ea"/>
                <a:cs typeface="游ゴシック体 ボールド"/>
              </a:rPr>
              <a:t>1</a:t>
            </a:r>
            <a:r>
              <a:rPr lang="ja-JP" altLang="en-US" sz="1200" b="1" spc="15" dirty="0">
                <a:latin typeface="+mn-ea"/>
                <a:cs typeface="游ゴシック体 ボールド"/>
              </a:rPr>
              <a:t>週間の短期間で４万～８万</a:t>
            </a:r>
            <a:r>
              <a:rPr lang="en-US" altLang="ja-JP" sz="1200" b="1" spc="15" dirty="0">
                <a:latin typeface="+mn-ea"/>
                <a:cs typeface="游ゴシック体 ボールド"/>
              </a:rPr>
              <a:t>PV</a:t>
            </a:r>
            <a:r>
              <a:rPr lang="ja-JP" altLang="en-US" sz="1200" b="1" spc="15" dirty="0">
                <a:latin typeface="+mn-ea"/>
                <a:cs typeface="游ゴシック体 ボールド"/>
              </a:rPr>
              <a:t>想定読まれるメニューです。</a:t>
            </a:r>
          </a:p>
          <a:p>
            <a:pPr marL="12700">
              <a:lnSpc>
                <a:spcPct val="110000"/>
              </a:lnSpc>
              <a:spcBef>
                <a:spcPts val="130"/>
              </a:spcBef>
            </a:pPr>
            <a:r>
              <a:rPr lang="ja-JP" altLang="en-US" sz="1200" b="1" spc="15" dirty="0">
                <a:latin typeface="+mn-ea"/>
                <a:cs typeface="游ゴシック体 ボールド"/>
              </a:rPr>
              <a:t>スポンサードコンテンツをご出稿いただいた上でのほぼ転載の場合は、制作費なしでご利用いただけます。</a:t>
            </a:r>
          </a:p>
        </p:txBody>
      </p:sp>
      <p:sp>
        <p:nvSpPr>
          <p:cNvPr id="2" name="スライド番号プレースホルダー 1">
            <a:extLst>
              <a:ext uri="{FF2B5EF4-FFF2-40B4-BE49-F238E27FC236}">
                <a16:creationId xmlns:a16="http://schemas.microsoft.com/office/drawing/2014/main" id="{FBA6BF68-F5A5-AF47-937A-EFB02739A3B4}"/>
              </a:ext>
            </a:extLst>
          </p:cNvPr>
          <p:cNvSpPr>
            <a:spLocks noGrp="1"/>
          </p:cNvSpPr>
          <p:nvPr>
            <p:ph type="sldNum" sz="quarter" idx="7"/>
          </p:nvPr>
        </p:nvSpPr>
        <p:spPr/>
        <p:txBody>
          <a:bodyPr/>
          <a:lstStyle/>
          <a:p>
            <a:fld id="{B6F15528-21DE-4FAA-801E-634DDDAF4B2B}" type="slidenum">
              <a:rPr lang="en-US" altLang="ja-JP" smtClean="0"/>
              <a:pPr/>
              <a:t>28</a:t>
            </a:fld>
            <a:endParaRPr lang="en-US" altLang="ja-JP" dirty="0"/>
          </a:p>
        </p:txBody>
      </p:sp>
      <p:sp>
        <p:nvSpPr>
          <p:cNvPr id="75" name="タイトル 4">
            <a:extLst>
              <a:ext uri="{FF2B5EF4-FFF2-40B4-BE49-F238E27FC236}">
                <a16:creationId xmlns:a16="http://schemas.microsoft.com/office/drawing/2014/main" id="{BD94C7DD-44DC-4A4F-819B-7D5EB46E0272}"/>
              </a:ext>
            </a:extLst>
          </p:cNvPr>
          <p:cNvSpPr>
            <a:spLocks noGrp="1"/>
          </p:cNvSpPr>
          <p:nvPr>
            <p:ph type="title"/>
          </p:nvPr>
        </p:nvSpPr>
        <p:spPr>
          <a:xfrm>
            <a:off x="1715019" y="118207"/>
            <a:ext cx="7393812" cy="705758"/>
          </a:xfrm>
        </p:spPr>
        <p:txBody>
          <a:bodyPr/>
          <a:lstStyle/>
          <a:p>
            <a:r>
              <a:rPr lang="ja-JP" altLang="en-US" sz="1600" dirty="0"/>
              <a:t>スポンサードコンテンツ＜オプション </a:t>
            </a:r>
            <a:r>
              <a:rPr lang="en-US" altLang="ja-JP" sz="1600" dirty="0"/>
              <a:t>| </a:t>
            </a:r>
            <a:r>
              <a:rPr lang="ja-JP" altLang="en-US" sz="1600" dirty="0"/>
              <a:t>他媒体掲載</a:t>
            </a:r>
            <a:br>
              <a:rPr lang="en-US" altLang="ja-JP" dirty="0"/>
            </a:br>
            <a:r>
              <a:rPr lang="en-US" altLang="ja-JP" dirty="0"/>
              <a:t>【</a:t>
            </a:r>
            <a:r>
              <a:rPr lang="ja-JP" altLang="en-US" dirty="0"/>
              <a:t>朝日新聞デジタル アカウント</a:t>
            </a:r>
            <a:r>
              <a:rPr lang="en-US" altLang="ja-JP" dirty="0"/>
              <a:t>】LINE</a:t>
            </a:r>
            <a:r>
              <a:rPr lang="ja-JP" altLang="en-US" dirty="0"/>
              <a:t>ダイジェストスポット</a:t>
            </a:r>
          </a:p>
        </p:txBody>
      </p:sp>
      <p:pic>
        <p:nvPicPr>
          <p:cNvPr id="60" name="図 1">
            <a:extLst>
              <a:ext uri="{FF2B5EF4-FFF2-40B4-BE49-F238E27FC236}">
                <a16:creationId xmlns:a16="http://schemas.microsoft.com/office/drawing/2014/main" id="{A26C8972-BA01-4B83-971E-7253B812E7A7}"/>
              </a:ext>
            </a:extLst>
          </p:cNvPr>
          <p:cNvPicPr>
            <a:picLocks noChangeAspect="1"/>
          </p:cNvPicPr>
          <p:nvPr/>
        </p:nvPicPr>
        <p:blipFill>
          <a:blip r:embed="rId3" cstate="print">
            <a:extLst>
              <a:ext uri="{28A0092B-C50C-407E-A947-70E740481C1C}">
                <a14:useLocalDpi xmlns:a14="http://schemas.microsoft.com/office/drawing/2010/main" val="0"/>
              </a:ext>
            </a:extLst>
          </a:blip>
          <a:srcRect l="17902" r="43912" b="46812"/>
          <a:stretch>
            <a:fillRect/>
          </a:stretch>
        </p:blipFill>
        <p:spPr bwMode="auto">
          <a:xfrm>
            <a:off x="2831077" y="2254059"/>
            <a:ext cx="1594481" cy="2914053"/>
          </a:xfrm>
          <a:prstGeom prst="rect">
            <a:avLst/>
          </a:prstGeom>
          <a:noFill/>
          <a:ln w="9525">
            <a:solidFill>
              <a:schemeClr val="bg1">
                <a:lumMod val="75000"/>
              </a:schemeClr>
            </a:solidFill>
            <a:miter lim="800000"/>
            <a:headEnd/>
            <a:tailEnd/>
          </a:ln>
          <a:effectLst>
            <a:outerShdw blurRad="50800" dist="38100" dir="27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61" name="Text Box 14">
            <a:extLst>
              <a:ext uri="{FF2B5EF4-FFF2-40B4-BE49-F238E27FC236}">
                <a16:creationId xmlns:a16="http://schemas.microsoft.com/office/drawing/2014/main" id="{63CD71C6-35B2-4465-B234-7956D1A40739}"/>
              </a:ext>
            </a:extLst>
          </p:cNvPr>
          <p:cNvSpPr txBox="1">
            <a:spLocks noChangeArrowheads="1"/>
          </p:cNvSpPr>
          <p:nvPr/>
        </p:nvSpPr>
        <p:spPr bwMode="auto">
          <a:xfrm>
            <a:off x="642752" y="3261729"/>
            <a:ext cx="2370785"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defTabSz="457200">
              <a:lnSpc>
                <a:spcPct val="110000"/>
              </a:lnSpc>
              <a:defRPr/>
            </a:pPr>
            <a:r>
              <a:rPr lang="ja-JP" altLang="en-US" sz="1400" b="1" kern="0" dirty="0">
                <a:solidFill>
                  <a:schemeClr val="tx1"/>
                </a:solidFill>
                <a:latin typeface="游ゴシック" panose="020B0400000000000000" pitchFamily="50" charset="-128"/>
                <a:ea typeface="游ゴシック" panose="020B0400000000000000" pitchFamily="50" charset="-128"/>
              </a:rPr>
              <a:t>朝日新聞社</a:t>
            </a:r>
            <a:endParaRPr lang="en-US" altLang="ja-JP" sz="1400" b="1" kern="0" dirty="0">
              <a:solidFill>
                <a:schemeClr val="tx1"/>
              </a:solidFill>
              <a:latin typeface="游ゴシック" panose="020B0400000000000000" pitchFamily="50" charset="-128"/>
              <a:ea typeface="游ゴシック" panose="020B0400000000000000" pitchFamily="50" charset="-128"/>
            </a:endParaRPr>
          </a:p>
          <a:p>
            <a:pPr defTabSz="457200">
              <a:lnSpc>
                <a:spcPct val="110000"/>
              </a:lnSpc>
              <a:defRPr/>
            </a:pPr>
            <a:r>
              <a:rPr lang="ja-JP" altLang="en-US" sz="1400" b="1" kern="0" dirty="0">
                <a:solidFill>
                  <a:schemeClr val="tx1"/>
                </a:solidFill>
                <a:latin typeface="游ゴシック" panose="020B0400000000000000" pitchFamily="50" charset="-128"/>
                <a:ea typeface="游ゴシック" panose="020B0400000000000000" pitchFamily="50" charset="-128"/>
              </a:rPr>
              <a:t>運営メディア掲載の</a:t>
            </a:r>
            <a:endParaRPr lang="en-US" altLang="ja-JP" sz="1400" b="1" kern="0" dirty="0">
              <a:solidFill>
                <a:schemeClr val="tx1"/>
              </a:solidFill>
              <a:latin typeface="游ゴシック" panose="020B0400000000000000" pitchFamily="50" charset="-128"/>
              <a:ea typeface="游ゴシック" panose="020B0400000000000000" pitchFamily="50" charset="-128"/>
            </a:endParaRPr>
          </a:p>
          <a:p>
            <a:pPr defTabSz="457200">
              <a:lnSpc>
                <a:spcPct val="110000"/>
              </a:lnSpc>
              <a:defRPr/>
            </a:pPr>
            <a:r>
              <a:rPr lang="ja-JP" altLang="en-US" sz="1400" b="1" kern="0" dirty="0">
                <a:solidFill>
                  <a:schemeClr val="tx1"/>
                </a:solidFill>
                <a:latin typeface="游ゴシック" panose="020B0400000000000000" pitchFamily="50" charset="-128"/>
                <a:ea typeface="游ゴシック" panose="020B0400000000000000" pitchFamily="50" charset="-128"/>
              </a:rPr>
              <a:t>スポンサードコンテンツ</a:t>
            </a:r>
          </a:p>
        </p:txBody>
      </p:sp>
      <p:pic>
        <p:nvPicPr>
          <p:cNvPr id="63" name="Picture 3" descr="C:\Users\1080218\Desktop\LINEダイジェストスポット\IMG_1790.JPG">
            <a:extLst>
              <a:ext uri="{FF2B5EF4-FFF2-40B4-BE49-F238E27FC236}">
                <a16:creationId xmlns:a16="http://schemas.microsoft.com/office/drawing/2014/main" id="{017248D9-E2BA-47FD-962A-2780A6FE7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5076" y="2554790"/>
            <a:ext cx="1215519" cy="2163247"/>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64" name="Picture 4" descr="「スマホ　画像」の画像検索結果">
            <a:extLst>
              <a:ext uri="{FF2B5EF4-FFF2-40B4-BE49-F238E27FC236}">
                <a16:creationId xmlns:a16="http://schemas.microsoft.com/office/drawing/2014/main" id="{513ED5F4-49DF-429D-97C6-E6A5AD0C3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7458" y="2132037"/>
            <a:ext cx="1523638" cy="3099817"/>
          </a:xfrm>
          <a:prstGeom prst="rect">
            <a:avLst/>
          </a:prstGeom>
          <a:noFill/>
          <a:extLst>
            <a:ext uri="{909E8E84-426E-40DD-AFC4-6F175D3DCCD1}">
              <a14:hiddenFill xmlns:a14="http://schemas.microsoft.com/office/drawing/2010/main">
                <a:solidFill>
                  <a:srgbClr val="FFFFFF"/>
                </a:solidFill>
              </a14:hiddenFill>
            </a:ext>
          </a:extLst>
        </p:spPr>
      </p:pic>
      <p:sp>
        <p:nvSpPr>
          <p:cNvPr id="65" name="円/楕円 8">
            <a:extLst>
              <a:ext uri="{FF2B5EF4-FFF2-40B4-BE49-F238E27FC236}">
                <a16:creationId xmlns:a16="http://schemas.microsoft.com/office/drawing/2014/main" id="{AC6D8850-1441-400E-8C5A-45E8C3F8C2CD}"/>
              </a:ext>
            </a:extLst>
          </p:cNvPr>
          <p:cNvSpPr/>
          <p:nvPr/>
        </p:nvSpPr>
        <p:spPr>
          <a:xfrm>
            <a:off x="6215805" y="3633936"/>
            <a:ext cx="828676" cy="819644"/>
          </a:xfrm>
          <a:prstGeom prst="ellipse">
            <a:avLst/>
          </a:prstGeom>
          <a:noFill/>
          <a:ln w="76200" cap="flat" cmpd="sng" algn="ctr">
            <a:solidFill>
              <a:schemeClr val="accent1"/>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 name="Text Box 14">
            <a:extLst>
              <a:ext uri="{FF2B5EF4-FFF2-40B4-BE49-F238E27FC236}">
                <a16:creationId xmlns:a16="http://schemas.microsoft.com/office/drawing/2014/main" id="{0A971CE3-2328-4DF8-8001-FB0CD7072FB4}"/>
              </a:ext>
            </a:extLst>
          </p:cNvPr>
          <p:cNvSpPr txBox="1">
            <a:spLocks noChangeArrowheads="1"/>
          </p:cNvSpPr>
          <p:nvPr/>
        </p:nvSpPr>
        <p:spPr bwMode="auto">
          <a:xfrm>
            <a:off x="7629866" y="4104945"/>
            <a:ext cx="1780911" cy="61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defTabSz="457200">
              <a:lnSpc>
                <a:spcPct val="110000"/>
              </a:lnSpc>
              <a:defRPr/>
            </a:pPr>
            <a:r>
              <a:rPr lang="en-US" altLang="ja-JP" sz="1050" b="1" kern="0" dirty="0">
                <a:solidFill>
                  <a:prstClr val="black"/>
                </a:solidFill>
                <a:latin typeface="游ゴシック" panose="020B0400000000000000" pitchFamily="50" charset="-128"/>
                <a:ea typeface="游ゴシック" panose="020B0400000000000000" pitchFamily="50" charset="-128"/>
              </a:rPr>
              <a:t>  </a:t>
            </a:r>
            <a:r>
              <a:rPr lang="ja-JP" altLang="en-US" sz="1050" b="1" kern="0" dirty="0">
                <a:solidFill>
                  <a:prstClr val="black"/>
                </a:solidFill>
                <a:latin typeface="游ゴシック" panose="020B0400000000000000" pitchFamily="50" charset="-128"/>
                <a:ea typeface="游ゴシック" panose="020B0400000000000000" pitchFamily="50" charset="-128"/>
              </a:rPr>
              <a:t>アカウント内の定時</a:t>
            </a:r>
            <a:endParaRPr lang="en-US" altLang="ja-JP" sz="1050" b="1" kern="0" dirty="0">
              <a:solidFill>
                <a:prstClr val="black"/>
              </a:solidFill>
              <a:latin typeface="游ゴシック" panose="020B0400000000000000" pitchFamily="50" charset="-128"/>
              <a:ea typeface="游ゴシック" panose="020B0400000000000000" pitchFamily="50" charset="-128"/>
            </a:endParaRPr>
          </a:p>
          <a:p>
            <a:pPr defTabSz="457200">
              <a:lnSpc>
                <a:spcPct val="110000"/>
              </a:lnSpc>
              <a:defRPr/>
            </a:pPr>
            <a:r>
              <a:rPr lang="en-US" altLang="ja-JP" sz="1050" b="1" kern="0" dirty="0">
                <a:solidFill>
                  <a:prstClr val="black"/>
                </a:solidFill>
                <a:latin typeface="游ゴシック" panose="020B0400000000000000" pitchFamily="50" charset="-128"/>
                <a:ea typeface="游ゴシック" panose="020B0400000000000000" pitchFamily="50" charset="-128"/>
              </a:rPr>
              <a:t>  </a:t>
            </a:r>
            <a:r>
              <a:rPr lang="ja-JP" altLang="en-US" sz="1050" b="1" kern="0" dirty="0">
                <a:solidFill>
                  <a:prstClr val="black"/>
                </a:solidFill>
                <a:latin typeface="游ゴシック" panose="020B0400000000000000" pitchFamily="50" charset="-128"/>
                <a:ea typeface="游ゴシック" panose="020B0400000000000000" pitchFamily="50" charset="-128"/>
              </a:rPr>
              <a:t>配信面の画像誘導枠</a:t>
            </a:r>
            <a:endParaRPr lang="en-US" altLang="ja-JP" sz="1050" b="1" kern="0" dirty="0">
              <a:solidFill>
                <a:prstClr val="black"/>
              </a:solidFill>
              <a:latin typeface="游ゴシック" panose="020B0400000000000000" pitchFamily="50" charset="-128"/>
              <a:ea typeface="游ゴシック" panose="020B0400000000000000" pitchFamily="50" charset="-128"/>
            </a:endParaRPr>
          </a:p>
          <a:p>
            <a:pPr defTabSz="457200">
              <a:lnSpc>
                <a:spcPct val="110000"/>
              </a:lnSpc>
              <a:defRPr/>
            </a:pPr>
            <a:r>
              <a:rPr lang="ja-JP" altLang="en-US" sz="900" kern="0" dirty="0">
                <a:solidFill>
                  <a:prstClr val="black"/>
                </a:solidFill>
                <a:latin typeface="游ゴシック" panose="020B0400000000000000" pitchFamily="50" charset="-128"/>
                <a:ea typeface="游ゴシック" panose="020B0400000000000000" pitchFamily="50" charset="-128"/>
              </a:rPr>
              <a:t>（テキスト誘導枠でも可）</a:t>
            </a:r>
            <a:endParaRPr lang="ja-JP" altLang="en-US" sz="1050" kern="0" dirty="0">
              <a:solidFill>
                <a:prstClr val="black"/>
              </a:solidFill>
              <a:latin typeface="游ゴシック" panose="020B0400000000000000" pitchFamily="50" charset="-128"/>
              <a:ea typeface="游ゴシック" panose="020B0400000000000000" pitchFamily="50" charset="-128"/>
            </a:endParaRPr>
          </a:p>
        </p:txBody>
      </p:sp>
      <p:grpSp>
        <p:nvGrpSpPr>
          <p:cNvPr id="67" name="グループ化 66">
            <a:extLst>
              <a:ext uri="{FF2B5EF4-FFF2-40B4-BE49-F238E27FC236}">
                <a16:creationId xmlns:a16="http://schemas.microsoft.com/office/drawing/2014/main" id="{AED34C8B-B17B-4BEB-AC7B-BB28DB1088DC}"/>
              </a:ext>
            </a:extLst>
          </p:cNvPr>
          <p:cNvGrpSpPr/>
          <p:nvPr/>
        </p:nvGrpSpPr>
        <p:grpSpPr>
          <a:xfrm>
            <a:off x="9226410" y="2132037"/>
            <a:ext cx="1523639" cy="3099817"/>
            <a:chOff x="4607194" y="1765671"/>
            <a:chExt cx="1274802" cy="2593564"/>
          </a:xfrm>
        </p:grpSpPr>
        <p:pic>
          <p:nvPicPr>
            <p:cNvPr id="68" name="Picture 4" descr="「スマホ　画像」の画像検索結果">
              <a:extLst>
                <a:ext uri="{FF2B5EF4-FFF2-40B4-BE49-F238E27FC236}">
                  <a16:creationId xmlns:a16="http://schemas.microsoft.com/office/drawing/2014/main" id="{4C53E8D7-5771-4F79-A946-8430680066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7194" y="1765671"/>
              <a:ext cx="1274802" cy="25935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15d9c727996abee0b2e1">
              <a:extLst>
                <a:ext uri="{FF2B5EF4-FFF2-40B4-BE49-F238E27FC236}">
                  <a16:creationId xmlns:a16="http://schemas.microsoft.com/office/drawing/2014/main" id="{E91E45E7-361F-432D-9FB9-5FE2923E82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0563" y="2143443"/>
              <a:ext cx="1048065" cy="18641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70" name="Text Box 14">
            <a:extLst>
              <a:ext uri="{FF2B5EF4-FFF2-40B4-BE49-F238E27FC236}">
                <a16:creationId xmlns:a16="http://schemas.microsoft.com/office/drawing/2014/main" id="{80CF31B3-4A94-406D-8BF8-40979ADBFCA1}"/>
              </a:ext>
            </a:extLst>
          </p:cNvPr>
          <p:cNvSpPr txBox="1">
            <a:spLocks noChangeArrowheads="1"/>
          </p:cNvSpPr>
          <p:nvPr/>
        </p:nvSpPr>
        <p:spPr bwMode="auto">
          <a:xfrm>
            <a:off x="10657381" y="4104945"/>
            <a:ext cx="1252644"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defTabSz="457200">
              <a:lnSpc>
                <a:spcPct val="110000"/>
              </a:lnSpc>
              <a:defRPr/>
            </a:pPr>
            <a:r>
              <a:rPr lang="ja-JP" altLang="en-US" sz="1050" b="1" kern="0" dirty="0">
                <a:solidFill>
                  <a:prstClr val="black"/>
                </a:solidFill>
                <a:latin typeface="游ゴシック" panose="020B0400000000000000" pitchFamily="50" charset="-128"/>
                <a:ea typeface="游ゴシック" panose="020B0400000000000000" pitchFamily="50" charset="-128"/>
              </a:rPr>
              <a:t>アカウント内の</a:t>
            </a:r>
            <a:endParaRPr lang="en-US" altLang="ja-JP" sz="1050" b="1" kern="0" dirty="0">
              <a:solidFill>
                <a:prstClr val="black"/>
              </a:solidFill>
              <a:latin typeface="游ゴシック" panose="020B0400000000000000" pitchFamily="50" charset="-128"/>
              <a:ea typeface="游ゴシック" panose="020B0400000000000000" pitchFamily="50" charset="-128"/>
            </a:endParaRPr>
          </a:p>
          <a:p>
            <a:pPr defTabSz="457200">
              <a:lnSpc>
                <a:spcPct val="110000"/>
              </a:lnSpc>
              <a:defRPr/>
            </a:pPr>
            <a:r>
              <a:rPr lang="ja-JP" altLang="en-US" sz="1050" b="1" kern="0" dirty="0">
                <a:solidFill>
                  <a:prstClr val="black"/>
                </a:solidFill>
                <a:latin typeface="游ゴシック" panose="020B0400000000000000" pitchFamily="50" charset="-128"/>
                <a:ea typeface="游ゴシック" panose="020B0400000000000000" pitchFamily="50" charset="-128"/>
              </a:rPr>
              <a:t>記事面での掲載</a:t>
            </a:r>
          </a:p>
        </p:txBody>
      </p:sp>
      <p:cxnSp>
        <p:nvCxnSpPr>
          <p:cNvPr id="71" name="直線矢印コネクタ 70">
            <a:extLst>
              <a:ext uri="{FF2B5EF4-FFF2-40B4-BE49-F238E27FC236}">
                <a16:creationId xmlns:a16="http://schemas.microsoft.com/office/drawing/2014/main" id="{255CB6B1-12D8-4179-85EF-90F5A66A601C}"/>
              </a:ext>
            </a:extLst>
          </p:cNvPr>
          <p:cNvCxnSpPr>
            <a:cxnSpLocks/>
          </p:cNvCxnSpPr>
          <p:nvPr/>
        </p:nvCxnSpPr>
        <p:spPr>
          <a:xfrm>
            <a:off x="6687457" y="3645660"/>
            <a:ext cx="2573566" cy="0"/>
          </a:xfrm>
          <a:prstGeom prst="straightConnector1">
            <a:avLst/>
          </a:prstGeom>
          <a:noFill/>
          <a:ln w="76200" cap="flat" cmpd="sng" algn="ctr">
            <a:solidFill>
              <a:schemeClr val="accent1"/>
            </a:solidFill>
            <a:prstDash val="solid"/>
            <a:miter lim="800000"/>
            <a:tailEnd type="arrow" w="med" len="sm"/>
          </a:ln>
          <a:effectLst/>
        </p:spPr>
      </p:cxnSp>
      <p:sp>
        <p:nvSpPr>
          <p:cNvPr id="72" name="正方形/長方形 71">
            <a:extLst>
              <a:ext uri="{FF2B5EF4-FFF2-40B4-BE49-F238E27FC236}">
                <a16:creationId xmlns:a16="http://schemas.microsoft.com/office/drawing/2014/main" id="{47DD582F-0557-46A8-9B37-1EE8CCB8628D}"/>
              </a:ext>
            </a:extLst>
          </p:cNvPr>
          <p:cNvSpPr/>
          <p:nvPr/>
        </p:nvSpPr>
        <p:spPr>
          <a:xfrm>
            <a:off x="4668986" y="2668859"/>
            <a:ext cx="1210588" cy="338554"/>
          </a:xfrm>
          <a:prstGeom prst="rect">
            <a:avLst/>
          </a:prstGeom>
        </p:spPr>
        <p:txBody>
          <a:bodyPr wrap="none">
            <a:spAutoFit/>
          </a:bodyPr>
          <a:lstStyle/>
          <a:p>
            <a:pPr algn="ctr" defTabSz="457200"/>
            <a:r>
              <a:rPr lang="en-US" altLang="ja-JP" sz="1600" b="1" dirty="0">
                <a:solidFill>
                  <a:schemeClr val="tx1">
                    <a:lumMod val="75000"/>
                    <a:lumOff val="25000"/>
                  </a:schemeClr>
                </a:solidFill>
                <a:latin typeface="游ゴシック" panose="020F0502020204030204"/>
                <a:ea typeface="游ゴシック" panose="020B0400000000000000" pitchFamily="50" charset="-128"/>
              </a:rPr>
              <a:t>※</a:t>
            </a:r>
            <a:r>
              <a:rPr lang="ja-JP" altLang="en-US" sz="1600" b="1" dirty="0">
                <a:solidFill>
                  <a:schemeClr val="tx1">
                    <a:lumMod val="75000"/>
                    <a:lumOff val="25000"/>
                  </a:schemeClr>
                </a:solidFill>
                <a:latin typeface="游ゴシック" panose="020F0502020204030204"/>
                <a:ea typeface="游ゴシック" panose="020B0400000000000000" pitchFamily="50" charset="-128"/>
              </a:rPr>
              <a:t>ほぼ転載</a:t>
            </a:r>
          </a:p>
        </p:txBody>
      </p:sp>
      <p:sp>
        <p:nvSpPr>
          <p:cNvPr id="73" name="Text Box 14">
            <a:extLst>
              <a:ext uri="{FF2B5EF4-FFF2-40B4-BE49-F238E27FC236}">
                <a16:creationId xmlns:a16="http://schemas.microsoft.com/office/drawing/2014/main" id="{87BF25DF-D4FA-4100-B14A-FF270D89015D}"/>
              </a:ext>
            </a:extLst>
          </p:cNvPr>
          <p:cNvSpPr txBox="1">
            <a:spLocks noChangeArrowheads="1"/>
          </p:cNvSpPr>
          <p:nvPr/>
        </p:nvSpPr>
        <p:spPr bwMode="auto">
          <a:xfrm>
            <a:off x="4464695" y="4104945"/>
            <a:ext cx="1900293" cy="61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defTabSz="457200">
              <a:lnSpc>
                <a:spcPct val="110000"/>
              </a:lnSpc>
              <a:defRPr/>
            </a:pPr>
            <a:r>
              <a:rPr lang="en-US" altLang="ja-JP" sz="1050" b="1" kern="0" dirty="0">
                <a:solidFill>
                  <a:schemeClr val="accent1">
                    <a:lumMod val="75000"/>
                  </a:schemeClr>
                </a:solidFill>
                <a:latin typeface="游ゴシック" panose="020B0400000000000000" pitchFamily="50" charset="-128"/>
                <a:ea typeface="游ゴシック" panose="020B0400000000000000" pitchFamily="50" charset="-128"/>
              </a:rPr>
              <a:t>LINE</a:t>
            </a:r>
            <a:r>
              <a:rPr lang="ja-JP" altLang="en-US" sz="1050" b="1" kern="0" dirty="0">
                <a:solidFill>
                  <a:schemeClr val="accent1">
                    <a:lumMod val="75000"/>
                  </a:schemeClr>
                </a:solidFill>
                <a:latin typeface="游ゴシック" panose="020B0400000000000000" pitchFamily="50" charset="-128"/>
                <a:ea typeface="游ゴシック" panose="020B0400000000000000" pitchFamily="50" charset="-128"/>
              </a:rPr>
              <a:t>のレギュレーション</a:t>
            </a:r>
            <a:endParaRPr lang="en-US" altLang="ja-JP" sz="1050" b="1" kern="0" dirty="0">
              <a:solidFill>
                <a:schemeClr val="accent1">
                  <a:lumMod val="75000"/>
                </a:schemeClr>
              </a:solidFill>
              <a:latin typeface="游ゴシック" panose="020B0400000000000000" pitchFamily="50" charset="-128"/>
              <a:ea typeface="游ゴシック" panose="020B0400000000000000" pitchFamily="50" charset="-128"/>
            </a:endParaRPr>
          </a:p>
          <a:p>
            <a:pPr defTabSz="457200">
              <a:lnSpc>
                <a:spcPct val="110000"/>
              </a:lnSpc>
              <a:defRPr/>
            </a:pPr>
            <a:r>
              <a:rPr lang="ja-JP" altLang="en-US" sz="1050" b="1" kern="0" dirty="0">
                <a:solidFill>
                  <a:schemeClr val="accent1">
                    <a:lumMod val="75000"/>
                  </a:schemeClr>
                </a:solidFill>
                <a:latin typeface="游ゴシック" panose="020B0400000000000000" pitchFamily="50" charset="-128"/>
                <a:ea typeface="游ゴシック" panose="020B0400000000000000" pitchFamily="50" charset="-128"/>
              </a:rPr>
              <a:t>に合わせ、手直しさせて</a:t>
            </a:r>
            <a:endParaRPr lang="en-US" altLang="ja-JP" sz="1050" b="1" kern="0" dirty="0">
              <a:solidFill>
                <a:schemeClr val="accent1">
                  <a:lumMod val="75000"/>
                </a:schemeClr>
              </a:solidFill>
              <a:latin typeface="游ゴシック" panose="020B0400000000000000" pitchFamily="50" charset="-128"/>
              <a:ea typeface="游ゴシック" panose="020B0400000000000000" pitchFamily="50" charset="-128"/>
            </a:endParaRPr>
          </a:p>
          <a:p>
            <a:pPr defTabSz="457200">
              <a:lnSpc>
                <a:spcPct val="110000"/>
              </a:lnSpc>
              <a:defRPr/>
            </a:pPr>
            <a:r>
              <a:rPr lang="ja-JP" altLang="en-US" sz="1050" b="1" kern="0" dirty="0">
                <a:solidFill>
                  <a:schemeClr val="accent1">
                    <a:lumMod val="75000"/>
                  </a:schemeClr>
                </a:solidFill>
                <a:latin typeface="游ゴシック" panose="020B0400000000000000" pitchFamily="50" charset="-128"/>
                <a:ea typeface="游ゴシック" panose="020B0400000000000000" pitchFamily="50" charset="-128"/>
              </a:rPr>
              <a:t>いただく場合があります。</a:t>
            </a:r>
          </a:p>
        </p:txBody>
      </p:sp>
      <p:grpSp>
        <p:nvGrpSpPr>
          <p:cNvPr id="76" name="グループ化 75">
            <a:extLst>
              <a:ext uri="{FF2B5EF4-FFF2-40B4-BE49-F238E27FC236}">
                <a16:creationId xmlns:a16="http://schemas.microsoft.com/office/drawing/2014/main" id="{60AF72E8-CD5A-4BCC-8D08-2F5B9C6A8DBB}"/>
              </a:ext>
            </a:extLst>
          </p:cNvPr>
          <p:cNvGrpSpPr/>
          <p:nvPr/>
        </p:nvGrpSpPr>
        <p:grpSpPr>
          <a:xfrm>
            <a:off x="852269" y="5291116"/>
            <a:ext cx="10487462" cy="695683"/>
            <a:chOff x="750266" y="4713569"/>
            <a:chExt cx="3358123" cy="780335"/>
          </a:xfrm>
        </p:grpSpPr>
        <p:grpSp>
          <p:nvGrpSpPr>
            <p:cNvPr id="77" name="グループ化 76">
              <a:extLst>
                <a:ext uri="{FF2B5EF4-FFF2-40B4-BE49-F238E27FC236}">
                  <a16:creationId xmlns:a16="http://schemas.microsoft.com/office/drawing/2014/main" id="{26B10FB4-C177-4D54-9254-8BD24ADF91D9}"/>
                </a:ext>
              </a:extLst>
            </p:cNvPr>
            <p:cNvGrpSpPr/>
            <p:nvPr/>
          </p:nvGrpSpPr>
          <p:grpSpPr>
            <a:xfrm flipV="1">
              <a:off x="750266" y="4713569"/>
              <a:ext cx="3358123" cy="780335"/>
              <a:chOff x="681446" y="3106163"/>
              <a:chExt cx="5073895" cy="780335"/>
            </a:xfrm>
          </p:grpSpPr>
          <p:cxnSp>
            <p:nvCxnSpPr>
              <p:cNvPr id="80" name="直線コネクタ 79">
                <a:extLst>
                  <a:ext uri="{FF2B5EF4-FFF2-40B4-BE49-F238E27FC236}">
                    <a16:creationId xmlns:a16="http://schemas.microsoft.com/office/drawing/2014/main" id="{5B10693E-885E-4842-BF54-799E679FC0F5}"/>
                  </a:ext>
                </a:extLst>
              </p:cNvPr>
              <p:cNvCxnSpPr>
                <a:cxnSpLocks/>
              </p:cNvCxnSpPr>
              <p:nvPr/>
            </p:nvCxnSpPr>
            <p:spPr>
              <a:xfrm>
                <a:off x="681446" y="3106163"/>
                <a:ext cx="507389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FC501C35-4B7D-4A25-9F31-57AC10AA8834}"/>
                  </a:ext>
                </a:extLst>
              </p:cNvPr>
              <p:cNvCxnSpPr>
                <a:cxnSpLocks/>
              </p:cNvCxnSpPr>
              <p:nvPr/>
            </p:nvCxnSpPr>
            <p:spPr>
              <a:xfrm>
                <a:off x="681446" y="3886498"/>
                <a:ext cx="5073895" cy="0"/>
              </a:xfrm>
              <a:prstGeom prst="line">
                <a:avLst/>
              </a:prstGeom>
              <a:ln w="6350"/>
            </p:spPr>
            <p:style>
              <a:lnRef idx="1">
                <a:schemeClr val="accent1"/>
              </a:lnRef>
              <a:fillRef idx="0">
                <a:schemeClr val="accent1"/>
              </a:fillRef>
              <a:effectRef idx="0">
                <a:schemeClr val="accent1"/>
              </a:effectRef>
              <a:fontRef idx="minor">
                <a:schemeClr val="tx1"/>
              </a:fontRef>
            </p:style>
          </p:cxnSp>
        </p:grpSp>
        <p:sp>
          <p:nvSpPr>
            <p:cNvPr id="78" name="テキスト ボックス 77">
              <a:extLst>
                <a:ext uri="{FF2B5EF4-FFF2-40B4-BE49-F238E27FC236}">
                  <a16:creationId xmlns:a16="http://schemas.microsoft.com/office/drawing/2014/main" id="{34E0E4F1-4C61-428A-8E16-5931BDFBC968}"/>
                </a:ext>
              </a:extLst>
            </p:cNvPr>
            <p:cNvSpPr txBox="1"/>
            <p:nvPr/>
          </p:nvSpPr>
          <p:spPr>
            <a:xfrm>
              <a:off x="1189219" y="4822748"/>
              <a:ext cx="1292560" cy="586886"/>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定価：</a:t>
              </a:r>
              <a:r>
                <a:rPr lang="en-US" altLang="ja-JP" sz="2800" b="1" dirty="0">
                  <a:latin typeface="游ゴシック" panose="020B0400000000000000" pitchFamily="50" charset="-128"/>
                  <a:ea typeface="游ゴシック" panose="020B0400000000000000" pitchFamily="50" charset="-128"/>
                </a:rPr>
                <a:t>300</a:t>
              </a:r>
              <a:r>
                <a:rPr lang="ja-JP" altLang="en-US" b="1" dirty="0">
                  <a:latin typeface="游ゴシック" panose="020B0400000000000000" pitchFamily="50" charset="-128"/>
                  <a:ea typeface="游ゴシック" panose="020B0400000000000000" pitchFamily="50" charset="-128"/>
                </a:rPr>
                <a:t>万円～ </a:t>
              </a: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税別・ネット）</a:t>
              </a:r>
              <a:endParaRPr lang="ja-JP" altLang="en-US" sz="2000" b="1" dirty="0">
                <a:latin typeface="游ゴシック" panose="020B0400000000000000" pitchFamily="50" charset="-128"/>
                <a:ea typeface="游ゴシック" panose="020B0400000000000000" pitchFamily="50" charset="-128"/>
              </a:endParaRPr>
            </a:p>
          </p:txBody>
        </p:sp>
        <p:sp>
          <p:nvSpPr>
            <p:cNvPr id="79" name="テキスト ボックス 78">
              <a:extLst>
                <a:ext uri="{FF2B5EF4-FFF2-40B4-BE49-F238E27FC236}">
                  <a16:creationId xmlns:a16="http://schemas.microsoft.com/office/drawing/2014/main" id="{5499FD3C-FF49-49EA-9E89-48954E827C7B}"/>
                </a:ext>
              </a:extLst>
            </p:cNvPr>
            <p:cNvSpPr txBox="1"/>
            <p:nvPr/>
          </p:nvSpPr>
          <p:spPr>
            <a:xfrm>
              <a:off x="2854159" y="4900017"/>
              <a:ext cx="962516" cy="448796"/>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記事タイアップ広告費用</a:t>
              </a:r>
            </a:p>
          </p:txBody>
        </p:sp>
      </p:grpSp>
      <p:sp>
        <p:nvSpPr>
          <p:cNvPr id="82" name="加算記号 81">
            <a:extLst>
              <a:ext uri="{FF2B5EF4-FFF2-40B4-BE49-F238E27FC236}">
                <a16:creationId xmlns:a16="http://schemas.microsoft.com/office/drawing/2014/main" id="{62022BE2-9A33-4DB3-9A25-39A0F5B8A80C}"/>
              </a:ext>
            </a:extLst>
          </p:cNvPr>
          <p:cNvSpPr/>
          <p:nvPr/>
        </p:nvSpPr>
        <p:spPr>
          <a:xfrm>
            <a:off x="6538513" y="5410493"/>
            <a:ext cx="486570" cy="486570"/>
          </a:xfrm>
          <a:prstGeom prst="mathPlus">
            <a:avLst>
              <a:gd name="adj1" fmla="val 81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矢印: 山形 91">
            <a:extLst>
              <a:ext uri="{FF2B5EF4-FFF2-40B4-BE49-F238E27FC236}">
                <a16:creationId xmlns:a16="http://schemas.microsoft.com/office/drawing/2014/main" id="{232D7DE8-2C32-4F6C-924A-9A697E1898BA}"/>
              </a:ext>
            </a:extLst>
          </p:cNvPr>
          <p:cNvSpPr/>
          <p:nvPr/>
        </p:nvSpPr>
        <p:spPr>
          <a:xfrm>
            <a:off x="5127925" y="3211754"/>
            <a:ext cx="441379" cy="751219"/>
          </a:xfrm>
          <a:prstGeom prst="chevron">
            <a:avLst>
              <a:gd name="adj" fmla="val 690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95" name="グループ化 94">
            <a:extLst>
              <a:ext uri="{FF2B5EF4-FFF2-40B4-BE49-F238E27FC236}">
                <a16:creationId xmlns:a16="http://schemas.microsoft.com/office/drawing/2014/main" id="{2240D94D-953A-4636-8F2F-1957EBB72515}"/>
              </a:ext>
            </a:extLst>
          </p:cNvPr>
          <p:cNvGrpSpPr/>
          <p:nvPr/>
        </p:nvGrpSpPr>
        <p:grpSpPr>
          <a:xfrm>
            <a:off x="679677" y="6100167"/>
            <a:ext cx="11345852" cy="466018"/>
            <a:chOff x="573456" y="5181439"/>
            <a:chExt cx="11345852" cy="268869"/>
          </a:xfrm>
        </p:grpSpPr>
        <p:sp>
          <p:nvSpPr>
            <p:cNvPr id="96" name="テキスト プレースホルダー 1">
              <a:extLst>
                <a:ext uri="{FF2B5EF4-FFF2-40B4-BE49-F238E27FC236}">
                  <a16:creationId xmlns:a16="http://schemas.microsoft.com/office/drawing/2014/main" id="{EC3FA624-0F27-4E8E-8B61-51FD4839A21D}"/>
                </a:ext>
              </a:extLst>
            </p:cNvPr>
            <p:cNvSpPr txBox="1">
              <a:spLocks/>
            </p:cNvSpPr>
            <p:nvPr/>
          </p:nvSpPr>
          <p:spPr>
            <a:xfrm>
              <a:off x="1431846" y="5181439"/>
              <a:ext cx="10487462" cy="233567"/>
            </a:xfrm>
            <a:prstGeom prst="rect">
              <a:avLst/>
            </a:prstGeom>
          </p:spPr>
          <p:txBody>
            <a:bodyPr vert="horz" lIns="91440" tIns="45720" rIns="91440" bIns="45720" numCol="1" spcCol="360000" rtlCol="0">
              <a:noAutofit/>
            </a:bodyPr>
            <a:lstStyle>
              <a:lvl1pPr marL="0" marR="0" indent="0" algn="l" defTabSz="914400" rtl="0" eaLnBrk="1" fontAlgn="auto" latinLnBrk="0" hangingPunct="1">
                <a:lnSpc>
                  <a:spcPct val="100000"/>
                </a:lnSpc>
                <a:spcBef>
                  <a:spcPct val="20000"/>
                </a:spcBef>
                <a:spcAft>
                  <a:spcPts val="0"/>
                </a:spcAft>
                <a:buClrTx/>
                <a:buSzTx/>
                <a:buFontTx/>
                <a:buNone/>
                <a:tabLst/>
                <a:defRPr kumimoji="1" sz="10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spcBef>
                  <a:spcPct val="20000"/>
                </a:spcBef>
                <a:buFontTx/>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Tx/>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Tx/>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Tx/>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ご提案いただく前に</a:t>
              </a:r>
              <a:r>
                <a:rPr lang="en-US" altLang="ja-JP" sz="900" dirty="0">
                  <a:latin typeface="游ゴシック" panose="020B0400000000000000" pitchFamily="50" charset="-128"/>
                  <a:ea typeface="游ゴシック" panose="020B0400000000000000" pitchFamily="50" charset="-128"/>
                </a:rPr>
                <a:t>LINE</a:t>
              </a:r>
              <a:r>
                <a:rPr lang="ja-JP" altLang="en-US" sz="900" dirty="0">
                  <a:latin typeface="游ゴシック" panose="020B0400000000000000" pitchFamily="50" charset="-128"/>
                  <a:ea typeface="游ゴシック" panose="020B0400000000000000" pitchFamily="50" charset="-128"/>
                </a:rPr>
                <a:t>社への可否確認や社内枠の調整などの注意事項がありますので、ご提案前に弊社担当者</a:t>
              </a:r>
              <a:r>
                <a:rPr lang="en-US" altLang="ja-JP" sz="900" dirty="0">
                  <a:latin typeface="游ゴシック" panose="020B0400000000000000" pitchFamily="50" charset="-128"/>
                  <a:ea typeface="游ゴシック" panose="020B0400000000000000" pitchFamily="50" charset="-128"/>
                </a:rPr>
                <a:t>(ad-info@asahi.com)</a:t>
              </a:r>
              <a:r>
                <a:rPr lang="ja-JP" altLang="en-US" sz="900" dirty="0">
                  <a:latin typeface="游ゴシック" panose="020B0400000000000000" pitchFamily="50" charset="-128"/>
                  <a:ea typeface="游ゴシック" panose="020B0400000000000000" pitchFamily="50" charset="-128"/>
                </a:rPr>
                <a:t>にお問合せください。</a:t>
              </a: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平日夕方帯での実施となります。</a:t>
              </a: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記事タイアップ広告なしで実施をご希望の場合、記事制作費として別途ネット</a:t>
              </a:r>
              <a:r>
                <a:rPr lang="en-US" altLang="ja-JP" sz="900" dirty="0">
                  <a:latin typeface="游ゴシック" panose="020B0400000000000000" pitchFamily="50" charset="-128"/>
                  <a:ea typeface="游ゴシック" panose="020B0400000000000000" pitchFamily="50" charset="-128"/>
                </a:rPr>
                <a:t>50</a:t>
              </a:r>
              <a:r>
                <a:rPr lang="ja-JP" altLang="en-US" sz="900" dirty="0">
                  <a:latin typeface="游ゴシック" panose="020B0400000000000000" pitchFamily="50" charset="-128"/>
                  <a:ea typeface="游ゴシック" panose="020B0400000000000000" pitchFamily="50" charset="-128"/>
                </a:rPr>
                <a:t>万円～でお見積りします。</a:t>
              </a:r>
            </a:p>
          </p:txBody>
        </p:sp>
        <p:sp>
          <p:nvSpPr>
            <p:cNvPr id="97" name="テキスト ボックス 96">
              <a:extLst>
                <a:ext uri="{FF2B5EF4-FFF2-40B4-BE49-F238E27FC236}">
                  <a16:creationId xmlns:a16="http://schemas.microsoft.com/office/drawing/2014/main" id="{AEADCE3B-34CC-44FF-B56E-36E1B3959761}"/>
                </a:ext>
              </a:extLst>
            </p:cNvPr>
            <p:cNvSpPr txBox="1"/>
            <p:nvPr/>
          </p:nvSpPr>
          <p:spPr>
            <a:xfrm>
              <a:off x="573456" y="5188698"/>
              <a:ext cx="889987" cy="261610"/>
            </a:xfrm>
            <a:prstGeom prst="rect">
              <a:avLst/>
            </a:prstGeom>
            <a:noFill/>
          </p:spPr>
          <p:txBody>
            <a:bodyPr wrap="none" rtlCol="0">
              <a:spAutoFit/>
            </a:bodyPr>
            <a:lstStyle/>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備　考</a:t>
              </a:r>
              <a:r>
                <a:rPr kumimoji="1" lang="en-US" altLang="ja-JP" sz="1050" b="1" dirty="0">
                  <a:latin typeface="游ゴシック" panose="020B0400000000000000" pitchFamily="50" charset="-128"/>
                  <a:ea typeface="游ゴシック" panose="020B0400000000000000" pitchFamily="50" charset="-128"/>
                </a:rPr>
                <a:t>】</a:t>
              </a:r>
            </a:p>
          </p:txBody>
        </p:sp>
      </p:grpSp>
      <p:cxnSp>
        <p:nvCxnSpPr>
          <p:cNvPr id="41" name="直線コネクタ 40">
            <a:extLst>
              <a:ext uri="{FF2B5EF4-FFF2-40B4-BE49-F238E27FC236}">
                <a16:creationId xmlns:a16="http://schemas.microsoft.com/office/drawing/2014/main" id="{49B2CD35-78A8-754C-BA70-FCC16B0783C8}"/>
              </a:ext>
            </a:extLst>
          </p:cNvPr>
          <p:cNvCxnSpPr>
            <a:cxnSpLocks/>
          </p:cNvCxnSpPr>
          <p:nvPr/>
        </p:nvCxnSpPr>
        <p:spPr>
          <a:xfrm>
            <a:off x="4257636" y="2083596"/>
            <a:ext cx="3676728"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017E578E-32ED-5B45-8B5B-DA1C8AB3540E}"/>
              </a:ext>
            </a:extLst>
          </p:cNvPr>
          <p:cNvGrpSpPr/>
          <p:nvPr/>
        </p:nvGrpSpPr>
        <p:grpSpPr>
          <a:xfrm>
            <a:off x="4467821" y="1563780"/>
            <a:ext cx="3256359" cy="565501"/>
            <a:chOff x="5000493" y="1483769"/>
            <a:chExt cx="3256359" cy="565501"/>
          </a:xfrm>
        </p:grpSpPr>
        <p:sp>
          <p:nvSpPr>
            <p:cNvPr id="39" name="乗算記号 38">
              <a:extLst>
                <a:ext uri="{FF2B5EF4-FFF2-40B4-BE49-F238E27FC236}">
                  <a16:creationId xmlns:a16="http://schemas.microsoft.com/office/drawing/2014/main" id="{A73EEE16-E012-0C43-8BAF-5B2DD0756E57}"/>
                </a:ext>
              </a:extLst>
            </p:cNvPr>
            <p:cNvSpPr/>
            <p:nvPr/>
          </p:nvSpPr>
          <p:spPr>
            <a:xfrm>
              <a:off x="5868150" y="1483769"/>
              <a:ext cx="565501" cy="565501"/>
            </a:xfrm>
            <a:prstGeom prst="mathMultiply">
              <a:avLst>
                <a:gd name="adj1" fmla="val 547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a:extLst>
                <a:ext uri="{FF2B5EF4-FFF2-40B4-BE49-F238E27FC236}">
                  <a16:creationId xmlns:a16="http://schemas.microsoft.com/office/drawing/2014/main" id="{AC0A12C9-669F-7D45-B027-B9791BEEEF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32672" y="1571704"/>
              <a:ext cx="1724180" cy="351343"/>
            </a:xfrm>
            <a:prstGeom prst="rect">
              <a:avLst/>
            </a:prstGeom>
          </p:spPr>
        </p:pic>
        <p:pic>
          <p:nvPicPr>
            <p:cNvPr id="44" name="図 43" descr="挿絵, 抽象 が含まれている画像&#10;&#10;自動的に生成された説明">
              <a:extLst>
                <a:ext uri="{FF2B5EF4-FFF2-40B4-BE49-F238E27FC236}">
                  <a16:creationId xmlns:a16="http://schemas.microsoft.com/office/drawing/2014/main" id="{B84E300D-1633-2043-9D44-4C7EDA4714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0493" y="1635378"/>
              <a:ext cx="727315" cy="254560"/>
            </a:xfrm>
            <a:prstGeom prst="rect">
              <a:avLst/>
            </a:prstGeom>
          </p:spPr>
        </p:pic>
      </p:grpSp>
    </p:spTree>
    <p:extLst>
      <p:ext uri="{BB962C8B-B14F-4D97-AF65-F5344CB8AC3E}">
        <p14:creationId xmlns:p14="http://schemas.microsoft.com/office/powerpoint/2010/main" val="2400352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3"/>
          <p:cNvSpPr txBox="1"/>
          <p:nvPr/>
        </p:nvSpPr>
        <p:spPr>
          <a:xfrm>
            <a:off x="1273046" y="1302934"/>
            <a:ext cx="2167890" cy="592470"/>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ctr">
              <a:spcBef>
                <a:spcPts val="100"/>
              </a:spcBef>
            </a:pPr>
            <a:r>
              <a:rPr lang="en" altLang="ja-JP" sz="1200" b="1" dirty="0">
                <a:solidFill>
                  <a:schemeClr val="accent1">
                    <a:lumMod val="75000"/>
                  </a:schemeClr>
                </a:solidFill>
                <a:latin typeface="+mn-ea"/>
                <a:cs typeface="游ゴシック体 ボールド"/>
              </a:rPr>
              <a:t> Twitter</a:t>
            </a:r>
            <a:r>
              <a:rPr lang="ja-JP" altLang="en-US" sz="1200" b="1" dirty="0">
                <a:solidFill>
                  <a:schemeClr val="accent1">
                    <a:lumMod val="75000"/>
                  </a:schemeClr>
                </a:solidFill>
                <a:latin typeface="+mn-ea"/>
                <a:cs typeface="游ゴシック体 ボールド"/>
              </a:rPr>
              <a:t>上で、</a:t>
            </a:r>
          </a:p>
          <a:p>
            <a:pPr marL="12700" marR="5080" algn="ctr">
              <a:spcBef>
                <a:spcPts val="100"/>
              </a:spcBef>
            </a:pPr>
            <a:r>
              <a:rPr lang="en" altLang="ja-JP" sz="1200" b="1" dirty="0">
                <a:solidFill>
                  <a:schemeClr val="accent1">
                    <a:lumMod val="75000"/>
                  </a:schemeClr>
                </a:solidFill>
                <a:latin typeface="+mn-ea"/>
                <a:cs typeface="游ゴシック体 ボールド"/>
              </a:rPr>
              <a:t>WEB</a:t>
            </a:r>
            <a:r>
              <a:rPr lang="ja-JP" altLang="en-US" sz="1200" b="1" dirty="0">
                <a:solidFill>
                  <a:schemeClr val="accent1">
                    <a:lumMod val="75000"/>
                  </a:schemeClr>
                </a:solidFill>
                <a:latin typeface="+mn-ea"/>
                <a:cs typeface="游ゴシック体 ボールド"/>
              </a:rPr>
              <a:t>メディア業界のみならず、</a:t>
            </a:r>
          </a:p>
          <a:p>
            <a:pPr marL="12700" marR="5080" algn="ctr">
              <a:spcBef>
                <a:spcPts val="100"/>
              </a:spcBef>
            </a:pPr>
            <a:r>
              <a:rPr lang="ja-JP" altLang="en-US" sz="1200" b="1" dirty="0">
                <a:solidFill>
                  <a:schemeClr val="accent1">
                    <a:lumMod val="75000"/>
                  </a:schemeClr>
                </a:solidFill>
                <a:latin typeface="+mn-ea"/>
                <a:cs typeface="游ゴシック体 ボールド"/>
              </a:rPr>
              <a:t>ゲーム業界でも大きな話題に！</a:t>
            </a:r>
          </a:p>
        </p:txBody>
      </p:sp>
      <p:sp>
        <p:nvSpPr>
          <p:cNvPr id="34" name="object 16"/>
          <p:cNvSpPr txBox="1"/>
          <p:nvPr/>
        </p:nvSpPr>
        <p:spPr>
          <a:xfrm>
            <a:off x="8610989" y="1302934"/>
            <a:ext cx="2380016" cy="592470"/>
          </a:xfrm>
          <a:prstGeom prst="rect">
            <a:avLst/>
          </a:prstGeom>
          <a:ln>
            <a:noFill/>
          </a:ln>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88900" marR="5080" indent="-76835" algn="ctr">
              <a:spcBef>
                <a:spcPts val="100"/>
              </a:spcBef>
            </a:pPr>
            <a:r>
              <a:rPr lang="ja-JP" altLang="en-US" sz="1200" b="1" dirty="0">
                <a:solidFill>
                  <a:schemeClr val="accent1">
                    <a:lumMod val="75000"/>
                  </a:schemeClr>
                </a:solidFill>
                <a:latin typeface="+mn-ea"/>
                <a:cs typeface="游ゴシック体 ボールド"/>
              </a:rPr>
              <a:t>専門的な知見も</a:t>
            </a:r>
          </a:p>
          <a:p>
            <a:pPr marL="88900" marR="5080" indent="-76835" algn="ctr">
              <a:spcBef>
                <a:spcPts val="100"/>
              </a:spcBef>
            </a:pPr>
            <a:r>
              <a:rPr lang="ja-JP" altLang="en-US" sz="1200" b="1" dirty="0">
                <a:solidFill>
                  <a:schemeClr val="accent1">
                    <a:lumMod val="75000"/>
                  </a:schemeClr>
                </a:solidFill>
                <a:latin typeface="+mn-ea"/>
                <a:cs typeface="游ゴシック体 ボールド"/>
              </a:rPr>
              <a:t>評価されてヤフトピに掲載！</a:t>
            </a:r>
          </a:p>
          <a:p>
            <a:pPr marL="88900" marR="5080" indent="-76835" algn="ctr">
              <a:spcBef>
                <a:spcPts val="100"/>
              </a:spcBef>
            </a:pPr>
            <a:r>
              <a:rPr lang="ja-JP" altLang="en-US" sz="1200" b="1" dirty="0">
                <a:solidFill>
                  <a:schemeClr val="accent1">
                    <a:lumMod val="75000"/>
                  </a:schemeClr>
                </a:solidFill>
                <a:latin typeface="+mn-ea"/>
                <a:cs typeface="游ゴシック体 ボールド"/>
              </a:rPr>
              <a:t>連載合計</a:t>
            </a:r>
            <a:r>
              <a:rPr lang="en-US" altLang="ja-JP" sz="1200" b="1" dirty="0">
                <a:solidFill>
                  <a:schemeClr val="accent1">
                    <a:lumMod val="75000"/>
                  </a:schemeClr>
                </a:solidFill>
                <a:latin typeface="+mn-ea"/>
                <a:cs typeface="游ゴシック体 ボールド"/>
              </a:rPr>
              <a:t>50</a:t>
            </a:r>
            <a:r>
              <a:rPr lang="ja-JP" altLang="en-US" sz="1200" b="1" dirty="0">
                <a:solidFill>
                  <a:schemeClr val="accent1">
                    <a:lumMod val="75000"/>
                  </a:schemeClr>
                </a:solidFill>
                <a:latin typeface="+mn-ea"/>
                <a:cs typeface="游ゴシック体 ボールド"/>
              </a:rPr>
              <a:t>万</a:t>
            </a:r>
            <a:r>
              <a:rPr lang="en" altLang="ja-JP" sz="1200" b="1" dirty="0">
                <a:solidFill>
                  <a:schemeClr val="accent1">
                    <a:lumMod val="75000"/>
                  </a:schemeClr>
                </a:solidFill>
                <a:latin typeface="+mn-ea"/>
                <a:cs typeface="游ゴシック体 ボールド"/>
              </a:rPr>
              <a:t>PV</a:t>
            </a:r>
            <a:r>
              <a:rPr lang="ja-JP" altLang="en-US" sz="1200" b="1" dirty="0">
                <a:solidFill>
                  <a:schemeClr val="accent1">
                    <a:lumMod val="75000"/>
                  </a:schemeClr>
                </a:solidFill>
                <a:latin typeface="+mn-ea"/>
                <a:cs typeface="游ゴシック体 ボールド"/>
              </a:rPr>
              <a:t>を獲得！</a:t>
            </a:r>
          </a:p>
        </p:txBody>
      </p:sp>
      <p:sp>
        <p:nvSpPr>
          <p:cNvPr id="20" name="object 2"/>
          <p:cNvSpPr txBox="1"/>
          <p:nvPr/>
        </p:nvSpPr>
        <p:spPr>
          <a:xfrm>
            <a:off x="1225347" y="4487958"/>
            <a:ext cx="2160000" cy="952184"/>
          </a:xfrm>
          <a:prstGeom prst="rect">
            <a:avLst/>
          </a:prstGeom>
        </p:spPr>
        <p:txBody>
          <a:bodyPr vert="horz" wrap="square" lIns="0" tIns="539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just" fontAlgn="t">
              <a:lnSpc>
                <a:spcPts val="1400"/>
              </a:lnSpc>
            </a:pPr>
            <a:r>
              <a:rPr lang="ja-JP" altLang="en-US" sz="900" spc="35" dirty="0">
                <a:latin typeface="+mn-ea"/>
                <a:cs typeface="游ゴシック体 ミディアム"/>
              </a:rPr>
              <a:t>新聞社の強みである世界の取材網を活かし、パキスタンでの若者のゲームの盛り上がりについての記事を掲載。パキスタンの情勢もわかる切り口で</a:t>
            </a:r>
            <a:r>
              <a:rPr lang="en" altLang="ja-JP" sz="900" spc="35" dirty="0">
                <a:latin typeface="+mn-ea"/>
                <a:cs typeface="游ゴシック体 ミディアム"/>
              </a:rPr>
              <a:t>Twitter</a:t>
            </a:r>
            <a:r>
              <a:rPr lang="ja-JP" altLang="en-US" sz="900" spc="35" dirty="0">
                <a:latin typeface="+mn-ea"/>
                <a:cs typeface="游ゴシック体 ミディアム"/>
              </a:rPr>
              <a:t>で大きな反響があった。</a:t>
            </a:r>
          </a:p>
        </p:txBody>
      </p:sp>
      <p:sp>
        <p:nvSpPr>
          <p:cNvPr id="33" name="object 15"/>
          <p:cNvSpPr txBox="1"/>
          <p:nvPr/>
        </p:nvSpPr>
        <p:spPr>
          <a:xfrm>
            <a:off x="8806654" y="4487958"/>
            <a:ext cx="2160000" cy="910506"/>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lnSpc>
                <a:spcPts val="1400"/>
              </a:lnSpc>
            </a:pPr>
            <a:r>
              <a:rPr lang="ja-JP" altLang="en-US" sz="900" kern="800" spc="-40" dirty="0">
                <a:latin typeface="+mn-ea"/>
                <a:cs typeface="游ゴシック体 ミディアム"/>
              </a:rPr>
              <a:t>医学部卒の経歴を持つ朽木編集部員が、科学的な根拠を交えて自分のダイエット体験を掲載。専門的知見を絡めた内容も評価され、ヤフトピにも掲載された。</a:t>
            </a:r>
            <a:r>
              <a:rPr lang="en" altLang="ja-JP" sz="900" kern="800" spc="-40" dirty="0" err="1">
                <a:latin typeface="+mn-ea"/>
                <a:cs typeface="游ゴシック体 ミディアム"/>
              </a:rPr>
              <a:t>withnews</a:t>
            </a:r>
            <a:r>
              <a:rPr lang="ja-JP" altLang="en-US" sz="900" kern="800" spc="-40" dirty="0">
                <a:latin typeface="+mn-ea"/>
                <a:cs typeface="游ゴシック体 ミディアム"/>
              </a:rPr>
              <a:t>上で連載合計</a:t>
            </a:r>
            <a:r>
              <a:rPr lang="en-US" altLang="ja-JP" sz="900" kern="800" spc="-40" dirty="0">
                <a:latin typeface="+mn-ea"/>
                <a:cs typeface="游ゴシック体 ミディアム"/>
              </a:rPr>
              <a:t>50</a:t>
            </a:r>
            <a:r>
              <a:rPr lang="ja-JP" altLang="en-US" sz="900" kern="800" spc="-40" dirty="0">
                <a:latin typeface="+mn-ea"/>
                <a:cs typeface="游ゴシック体 ミディアム"/>
              </a:rPr>
              <a:t>万</a:t>
            </a:r>
            <a:r>
              <a:rPr lang="en" altLang="ja-JP" sz="900" kern="800" spc="-40" dirty="0">
                <a:latin typeface="+mn-ea"/>
                <a:cs typeface="游ゴシック体 ミディアム"/>
              </a:rPr>
              <a:t>PV</a:t>
            </a:r>
            <a:r>
              <a:rPr lang="ja-JP" altLang="en-US" sz="900" kern="800" spc="-40" dirty="0">
                <a:latin typeface="+mn-ea"/>
                <a:cs typeface="游ゴシック体 ミディアム"/>
              </a:rPr>
              <a:t>以上読まれた。</a:t>
            </a:r>
          </a:p>
        </p:txBody>
      </p:sp>
      <p:sp>
        <p:nvSpPr>
          <p:cNvPr id="29" name="object 11"/>
          <p:cNvSpPr txBox="1"/>
          <p:nvPr/>
        </p:nvSpPr>
        <p:spPr>
          <a:xfrm>
            <a:off x="5016001" y="4487958"/>
            <a:ext cx="2160000" cy="1090042"/>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lnSpc>
                <a:spcPts val="1400"/>
              </a:lnSpc>
            </a:pPr>
            <a:r>
              <a:rPr lang="ja-JP" altLang="en-US" sz="900" spc="50" dirty="0">
                <a:latin typeface="+mn-ea"/>
                <a:cs typeface="游ゴシック体 ボールド"/>
              </a:rPr>
              <a:t>「</a:t>
            </a:r>
            <a:r>
              <a:rPr lang="en-US" altLang="ja-JP" sz="900" spc="50" dirty="0">
                <a:latin typeface="+mn-ea"/>
                <a:cs typeface="游ゴシック体 ボールド"/>
              </a:rPr>
              <a:t>10</a:t>
            </a:r>
            <a:r>
              <a:rPr lang="ja-JP" altLang="en-US" sz="900" spc="50" dirty="0">
                <a:latin typeface="+mn-ea"/>
                <a:cs typeface="游ゴシック体 ボールド"/>
              </a:rPr>
              <a:t>代の君へ」連載の第</a:t>
            </a:r>
            <a:r>
              <a:rPr lang="en-US" altLang="ja-JP" sz="900" spc="50" dirty="0">
                <a:latin typeface="+mn-ea"/>
                <a:cs typeface="游ゴシック体 ボールド"/>
              </a:rPr>
              <a:t>5</a:t>
            </a:r>
            <a:r>
              <a:rPr lang="ja-JP" altLang="en-US" sz="900" spc="50" dirty="0">
                <a:latin typeface="+mn-ea"/>
                <a:cs typeface="游ゴシック体 ボールド"/>
              </a:rPr>
              <a:t>回として公開されたこの記事は、</a:t>
            </a:r>
            <a:r>
              <a:rPr lang="en" altLang="ja-JP" sz="900" spc="50" dirty="0">
                <a:latin typeface="+mn-ea"/>
                <a:cs typeface="游ゴシック体 ボールド"/>
              </a:rPr>
              <a:t>LINE</a:t>
            </a:r>
            <a:r>
              <a:rPr lang="ja-JP" altLang="en-US" sz="900" spc="50" dirty="0">
                <a:latin typeface="+mn-ea"/>
                <a:cs typeface="游ゴシック体 ボールド"/>
              </a:rPr>
              <a:t>上で記録的に読まれた。生きづらさを抱える</a:t>
            </a:r>
            <a:r>
              <a:rPr lang="en-US" altLang="ja-JP" sz="900" spc="50" dirty="0">
                <a:latin typeface="+mn-ea"/>
                <a:cs typeface="游ゴシック体 ボールド"/>
              </a:rPr>
              <a:t>10</a:t>
            </a:r>
            <a:r>
              <a:rPr lang="ja-JP" altLang="en-US" sz="900" spc="50" dirty="0">
                <a:latin typeface="+mn-ea"/>
                <a:cs typeface="游ゴシック体 ボールド"/>
              </a:rPr>
              <a:t>代への企画が、若年層に圧倒的な浸透力を持つ</a:t>
            </a:r>
            <a:r>
              <a:rPr lang="en" altLang="ja-JP" sz="900" spc="50" dirty="0">
                <a:latin typeface="+mn-ea"/>
                <a:cs typeface="游ゴシック体 ボールド"/>
              </a:rPr>
              <a:t>LINE</a:t>
            </a:r>
            <a:r>
              <a:rPr lang="ja-JP" altLang="en-US" sz="900" spc="50" dirty="0">
                <a:latin typeface="+mn-ea"/>
                <a:cs typeface="游ゴシック体 ボールド"/>
              </a:rPr>
              <a:t>のパワーと結びつき、大きな反響となった。</a:t>
            </a:r>
          </a:p>
        </p:txBody>
      </p:sp>
      <p:grpSp>
        <p:nvGrpSpPr>
          <p:cNvPr id="41" name="グループ化 40">
            <a:extLst>
              <a:ext uri="{FF2B5EF4-FFF2-40B4-BE49-F238E27FC236}">
                <a16:creationId xmlns:a16="http://schemas.microsoft.com/office/drawing/2014/main" id="{E8C72D42-17C7-F937-D2E0-876E8CD05770}"/>
              </a:ext>
            </a:extLst>
          </p:cNvPr>
          <p:cNvGrpSpPr/>
          <p:nvPr/>
        </p:nvGrpSpPr>
        <p:grpSpPr>
          <a:xfrm>
            <a:off x="4201564" y="1295400"/>
            <a:ext cx="3788873" cy="5334000"/>
            <a:chOff x="4122759" y="1295400"/>
            <a:chExt cx="3896700" cy="5334000"/>
          </a:xfrm>
        </p:grpSpPr>
        <p:cxnSp>
          <p:nvCxnSpPr>
            <p:cNvPr id="17" name="直線コネクタ 16">
              <a:extLst>
                <a:ext uri="{FF2B5EF4-FFF2-40B4-BE49-F238E27FC236}">
                  <a16:creationId xmlns:a16="http://schemas.microsoft.com/office/drawing/2014/main" id="{063391CE-5EEE-BD43-B513-F748E0512FB8}"/>
                </a:ext>
              </a:extLst>
            </p:cNvPr>
            <p:cNvCxnSpPr>
              <a:cxnSpLocks/>
            </p:cNvCxnSpPr>
            <p:nvPr/>
          </p:nvCxnSpPr>
          <p:spPr>
            <a:xfrm>
              <a:off x="4122759" y="1295400"/>
              <a:ext cx="0" cy="5334000"/>
            </a:xfrm>
            <a:prstGeom prst="line">
              <a:avLst/>
            </a:prstGeom>
            <a:ln w="22225" cap="rnd">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5DE3E74-B0BC-9B41-917F-4A6A407C5B65}"/>
                </a:ext>
              </a:extLst>
            </p:cNvPr>
            <p:cNvCxnSpPr>
              <a:cxnSpLocks/>
            </p:cNvCxnSpPr>
            <p:nvPr/>
          </p:nvCxnSpPr>
          <p:spPr>
            <a:xfrm>
              <a:off x="8019459" y="1295400"/>
              <a:ext cx="0" cy="5257800"/>
            </a:xfrm>
            <a:prstGeom prst="line">
              <a:avLst/>
            </a:prstGeom>
            <a:ln w="22225" cap="rnd">
              <a:prstDash val="sysDot"/>
            </a:ln>
          </p:spPr>
          <p:style>
            <a:lnRef idx="1">
              <a:schemeClr val="accent1"/>
            </a:lnRef>
            <a:fillRef idx="0">
              <a:schemeClr val="accent1"/>
            </a:fillRef>
            <a:effectRef idx="0">
              <a:schemeClr val="accent1"/>
            </a:effectRef>
            <a:fontRef idx="minor">
              <a:schemeClr val="tx1"/>
            </a:fontRef>
          </p:style>
        </p:cxnSp>
      </p:grpSp>
      <p:sp>
        <p:nvSpPr>
          <p:cNvPr id="16" name="object 11">
            <a:extLst>
              <a:ext uri="{FF2B5EF4-FFF2-40B4-BE49-F238E27FC236}">
                <a16:creationId xmlns:a16="http://schemas.microsoft.com/office/drawing/2014/main" id="{A46EFAB9-23F7-FB4C-B156-02D54B06A9CF}"/>
              </a:ext>
            </a:extLst>
          </p:cNvPr>
          <p:cNvSpPr/>
          <p:nvPr/>
        </p:nvSpPr>
        <p:spPr>
          <a:xfrm>
            <a:off x="8884085" y="5775158"/>
            <a:ext cx="1991854" cy="33142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pic>
        <p:nvPicPr>
          <p:cNvPr id="13" name="図 12">
            <a:extLst>
              <a:ext uri="{FF2B5EF4-FFF2-40B4-BE49-F238E27FC236}">
                <a16:creationId xmlns:a16="http://schemas.microsoft.com/office/drawing/2014/main" id="{8D6B84FB-41D7-3949-9D42-CC2EFD48560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00665" y="5791200"/>
            <a:ext cx="394312" cy="394312"/>
          </a:xfrm>
          <a:prstGeom prst="rect">
            <a:avLst/>
          </a:prstGeom>
        </p:spPr>
      </p:pic>
      <p:sp>
        <p:nvSpPr>
          <p:cNvPr id="22" name="object 3">
            <a:extLst>
              <a:ext uri="{FF2B5EF4-FFF2-40B4-BE49-F238E27FC236}">
                <a16:creationId xmlns:a16="http://schemas.microsoft.com/office/drawing/2014/main" id="{EC73C185-68E6-4441-BF79-EF1587034E82}"/>
              </a:ext>
            </a:extLst>
          </p:cNvPr>
          <p:cNvSpPr txBox="1"/>
          <p:nvPr/>
        </p:nvSpPr>
        <p:spPr>
          <a:xfrm>
            <a:off x="4832459" y="1302934"/>
            <a:ext cx="2527082" cy="579646"/>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ctr">
              <a:spcBef>
                <a:spcPts val="100"/>
              </a:spcBef>
            </a:pPr>
            <a:r>
              <a:rPr lang="ja-JP" altLang="en-US" sz="1200" b="1" dirty="0">
                <a:solidFill>
                  <a:schemeClr val="accent1">
                    <a:lumMod val="75000"/>
                  </a:schemeClr>
                </a:solidFill>
                <a:latin typeface="+mn-ea"/>
                <a:cs typeface="游ゴシック体 ボールド"/>
              </a:rPr>
              <a:t>「</a:t>
            </a:r>
            <a:r>
              <a:rPr lang="en-US" altLang="ja-JP" sz="1200" b="1" dirty="0">
                <a:solidFill>
                  <a:schemeClr val="accent1">
                    <a:lumMod val="75000"/>
                  </a:schemeClr>
                </a:solidFill>
                <a:latin typeface="+mn-ea"/>
                <a:cs typeface="游ゴシック体 ボールド"/>
              </a:rPr>
              <a:t>10</a:t>
            </a:r>
            <a:r>
              <a:rPr lang="ja-JP" altLang="en-US" sz="1200" b="1" dirty="0">
                <a:solidFill>
                  <a:schemeClr val="accent1">
                    <a:lumMod val="75000"/>
                  </a:schemeClr>
                </a:solidFill>
                <a:latin typeface="+mn-ea"/>
                <a:cs typeface="游ゴシック体 ボールド"/>
              </a:rPr>
              <a:t>代の君へ</a:t>
            </a:r>
            <a:r>
              <a:rPr lang="ja-JP" altLang="en-US" sz="1200" b="1" spc="-300" dirty="0">
                <a:solidFill>
                  <a:schemeClr val="accent1">
                    <a:lumMod val="75000"/>
                  </a:schemeClr>
                </a:solidFill>
                <a:latin typeface="+mn-ea"/>
                <a:cs typeface="游ゴシック体 ボールド"/>
              </a:rPr>
              <a:t>」</a:t>
            </a:r>
            <a:r>
              <a:rPr lang="ja-JP" altLang="en-US" sz="1200" b="1" dirty="0">
                <a:solidFill>
                  <a:schemeClr val="accent1">
                    <a:lumMod val="75000"/>
                  </a:schemeClr>
                </a:solidFill>
                <a:latin typeface="+mn-ea"/>
                <a:cs typeface="游ゴシック体 ボールド"/>
              </a:rPr>
              <a:t>の第</a:t>
            </a:r>
            <a:r>
              <a:rPr lang="en-US" altLang="ja-JP" sz="1200" b="1" dirty="0">
                <a:solidFill>
                  <a:schemeClr val="accent1">
                    <a:lumMod val="75000"/>
                  </a:schemeClr>
                </a:solidFill>
                <a:latin typeface="+mn-ea"/>
                <a:cs typeface="游ゴシック体 ボールド"/>
              </a:rPr>
              <a:t>5</a:t>
            </a:r>
            <a:r>
              <a:rPr lang="ja-JP" altLang="en-US" sz="1200" b="1" dirty="0">
                <a:solidFill>
                  <a:schemeClr val="accent1">
                    <a:lumMod val="75000"/>
                  </a:schemeClr>
                </a:solidFill>
                <a:latin typeface="+mn-ea"/>
                <a:cs typeface="游ゴシック体 ボールド"/>
              </a:rPr>
              <a:t>回として</a:t>
            </a:r>
            <a:endParaRPr lang="en-US" altLang="ja-JP" sz="1200" b="1" dirty="0">
              <a:solidFill>
                <a:schemeClr val="accent1">
                  <a:lumMod val="75000"/>
                </a:schemeClr>
              </a:solidFill>
              <a:latin typeface="+mn-ea"/>
              <a:cs typeface="游ゴシック体 ボールド"/>
            </a:endParaRPr>
          </a:p>
          <a:p>
            <a:pPr marL="12700" marR="5080" algn="ctr">
              <a:spcBef>
                <a:spcPts val="100"/>
              </a:spcBef>
            </a:pPr>
            <a:r>
              <a:rPr lang="ja-JP" altLang="en-US" sz="1200" b="1" dirty="0">
                <a:solidFill>
                  <a:schemeClr val="accent1">
                    <a:lumMod val="75000"/>
                  </a:schemeClr>
                </a:solidFill>
                <a:latin typeface="+mn-ea"/>
                <a:cs typeface="游ゴシック体 ボールド"/>
              </a:rPr>
              <a:t>公開されたこの記事は</a:t>
            </a:r>
            <a:r>
              <a:rPr lang="en" altLang="ja-JP" sz="1200" b="1" dirty="0">
                <a:solidFill>
                  <a:schemeClr val="accent1">
                    <a:lumMod val="75000"/>
                  </a:schemeClr>
                </a:solidFill>
                <a:latin typeface="+mn-ea"/>
                <a:cs typeface="游ゴシック体 ボールド"/>
              </a:rPr>
              <a:t>LINE</a:t>
            </a:r>
            <a:r>
              <a:rPr lang="ja-JP" altLang="en-US" sz="1200" b="1" dirty="0">
                <a:solidFill>
                  <a:schemeClr val="accent1">
                    <a:lumMod val="75000"/>
                  </a:schemeClr>
                </a:solidFill>
                <a:latin typeface="+mn-ea"/>
                <a:cs typeface="游ゴシック体 ボールド"/>
              </a:rPr>
              <a:t>担当者が困惑するほどの</a:t>
            </a:r>
            <a:r>
              <a:rPr lang="en" altLang="ja-JP" sz="1200" b="1" dirty="0">
                <a:solidFill>
                  <a:schemeClr val="accent1">
                    <a:lumMod val="75000"/>
                  </a:schemeClr>
                </a:solidFill>
                <a:latin typeface="+mn-ea"/>
                <a:cs typeface="游ゴシック体 ボールド"/>
              </a:rPr>
              <a:t>PV</a:t>
            </a:r>
            <a:r>
              <a:rPr lang="ja-JP" altLang="en-US" sz="1200" b="1" dirty="0">
                <a:solidFill>
                  <a:schemeClr val="accent1">
                    <a:lumMod val="75000"/>
                  </a:schemeClr>
                </a:solidFill>
                <a:latin typeface="+mn-ea"/>
                <a:cs typeface="游ゴシック体 ボールド"/>
              </a:rPr>
              <a:t>数を記録。</a:t>
            </a:r>
          </a:p>
        </p:txBody>
      </p:sp>
      <p:pic>
        <p:nvPicPr>
          <p:cNvPr id="23" name="図 22">
            <a:extLst>
              <a:ext uri="{FF2B5EF4-FFF2-40B4-BE49-F238E27FC236}">
                <a16:creationId xmlns:a16="http://schemas.microsoft.com/office/drawing/2014/main" id="{E3ED166B-34A2-8045-9176-7A23502353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1819" y="5699902"/>
            <a:ext cx="1409700" cy="546100"/>
          </a:xfrm>
          <a:prstGeom prst="rect">
            <a:avLst/>
          </a:prstGeom>
        </p:spPr>
      </p:pic>
      <p:pic>
        <p:nvPicPr>
          <p:cNvPr id="30" name="図 29">
            <a:extLst>
              <a:ext uri="{FF2B5EF4-FFF2-40B4-BE49-F238E27FC236}">
                <a16:creationId xmlns:a16="http://schemas.microsoft.com/office/drawing/2014/main" id="{CC7412BF-C429-4F49-93D9-ADEB0FA964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537"/>
          <a:stretch/>
        </p:blipFill>
        <p:spPr>
          <a:xfrm>
            <a:off x="8676516" y="2123462"/>
            <a:ext cx="2380016" cy="2279657"/>
          </a:xfrm>
          <a:prstGeom prst="rect">
            <a:avLst/>
          </a:prstGeom>
        </p:spPr>
      </p:pic>
      <p:pic>
        <p:nvPicPr>
          <p:cNvPr id="31" name="図 30">
            <a:extLst>
              <a:ext uri="{FF2B5EF4-FFF2-40B4-BE49-F238E27FC236}">
                <a16:creationId xmlns:a16="http://schemas.microsoft.com/office/drawing/2014/main" id="{A3D543EA-D918-0540-83B2-25FF585AFE8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07721" y="2123462"/>
            <a:ext cx="2218397" cy="2281675"/>
          </a:xfrm>
          <a:prstGeom prst="rect">
            <a:avLst/>
          </a:prstGeom>
        </p:spPr>
      </p:pic>
      <p:pic>
        <p:nvPicPr>
          <p:cNvPr id="32" name="図 31">
            <a:extLst>
              <a:ext uri="{FF2B5EF4-FFF2-40B4-BE49-F238E27FC236}">
                <a16:creationId xmlns:a16="http://schemas.microsoft.com/office/drawing/2014/main" id="{1C6EA279-B7C6-7347-BEB1-6307199DDCB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30146" y="2123462"/>
            <a:ext cx="2131708" cy="2279657"/>
          </a:xfrm>
          <a:prstGeom prst="rect">
            <a:avLst/>
          </a:prstGeom>
        </p:spPr>
      </p:pic>
      <p:grpSp>
        <p:nvGrpSpPr>
          <p:cNvPr id="37" name="グループ化 36">
            <a:extLst>
              <a:ext uri="{FF2B5EF4-FFF2-40B4-BE49-F238E27FC236}">
                <a16:creationId xmlns:a16="http://schemas.microsoft.com/office/drawing/2014/main" id="{4A2FEB78-B251-DBD9-036F-E54687521037}"/>
              </a:ext>
            </a:extLst>
          </p:cNvPr>
          <p:cNvGrpSpPr/>
          <p:nvPr/>
        </p:nvGrpSpPr>
        <p:grpSpPr>
          <a:xfrm>
            <a:off x="589319" y="272736"/>
            <a:ext cx="889665" cy="396000"/>
            <a:chOff x="589319" y="263008"/>
            <a:chExt cx="889665" cy="396000"/>
          </a:xfrm>
        </p:grpSpPr>
        <p:pic>
          <p:nvPicPr>
            <p:cNvPr id="8" name="図 7">
              <a:extLst>
                <a:ext uri="{FF2B5EF4-FFF2-40B4-BE49-F238E27FC236}">
                  <a16:creationId xmlns:a16="http://schemas.microsoft.com/office/drawing/2014/main" id="{91CF9AD4-AC2B-44D2-43F8-CBFCC03588D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589319" y="281008"/>
              <a:ext cx="554962" cy="360000"/>
            </a:xfrm>
            <a:prstGeom prst="rect">
              <a:avLst/>
            </a:prstGeom>
          </p:spPr>
        </p:pic>
        <p:grpSp>
          <p:nvGrpSpPr>
            <p:cNvPr id="25" name="グループ化 24">
              <a:extLst>
                <a:ext uri="{FF2B5EF4-FFF2-40B4-BE49-F238E27FC236}">
                  <a16:creationId xmlns:a16="http://schemas.microsoft.com/office/drawing/2014/main" id="{4CA74FA9-6EE6-A459-0E49-E3726826B8D9}"/>
                </a:ext>
              </a:extLst>
            </p:cNvPr>
            <p:cNvGrpSpPr>
              <a:grpSpLocks noChangeAspect="1"/>
            </p:cNvGrpSpPr>
            <p:nvPr/>
          </p:nvGrpSpPr>
          <p:grpSpPr>
            <a:xfrm>
              <a:off x="1421118" y="263008"/>
              <a:ext cx="57866" cy="396000"/>
              <a:chOff x="14650278" y="-1769165"/>
              <a:chExt cx="357809" cy="2448723"/>
            </a:xfrm>
          </p:grpSpPr>
          <p:sp>
            <p:nvSpPr>
              <p:cNvPr id="26" name="楕円 25">
                <a:extLst>
                  <a:ext uri="{FF2B5EF4-FFF2-40B4-BE49-F238E27FC236}">
                    <a16:creationId xmlns:a16="http://schemas.microsoft.com/office/drawing/2014/main" id="{19E64128-FEB6-B7CD-BFB0-F7FB35412F54}"/>
                  </a:ext>
                </a:extLst>
              </p:cNvPr>
              <p:cNvSpPr/>
              <p:nvPr/>
            </p:nvSpPr>
            <p:spPr>
              <a:xfrm>
                <a:off x="14650278" y="-1769165"/>
                <a:ext cx="357809" cy="357809"/>
              </a:xfrm>
              <a:prstGeom prst="ellipse">
                <a:avLst/>
              </a:prstGeom>
              <a:solidFill>
                <a:schemeClr val="tx1"/>
              </a:solidFill>
            </p:spPr>
            <p:txBody>
              <a:bodyPr wrap="square" lIns="0" tIns="0" rIns="0" bIns="0" rtlCol="0" anchor="ctr"/>
              <a:lstStyle/>
              <a:p>
                <a:pPr algn="ctr"/>
                <a:endParaRPr kumimoji="1" lang="ja-JP" altLang="en-US"/>
              </a:p>
            </p:txBody>
          </p:sp>
          <p:sp>
            <p:nvSpPr>
              <p:cNvPr id="27" name="楕円 26">
                <a:extLst>
                  <a:ext uri="{FF2B5EF4-FFF2-40B4-BE49-F238E27FC236}">
                    <a16:creationId xmlns:a16="http://schemas.microsoft.com/office/drawing/2014/main" id="{93F0154F-605A-5F6B-6431-D6BBFE4EC99E}"/>
                  </a:ext>
                </a:extLst>
              </p:cNvPr>
              <p:cNvSpPr/>
              <p:nvPr/>
            </p:nvSpPr>
            <p:spPr>
              <a:xfrm>
                <a:off x="14650278" y="-1246437"/>
                <a:ext cx="357809" cy="357809"/>
              </a:xfrm>
              <a:prstGeom prst="ellipse">
                <a:avLst/>
              </a:prstGeom>
              <a:solidFill>
                <a:schemeClr val="accent1"/>
              </a:solidFill>
            </p:spPr>
            <p:txBody>
              <a:bodyPr wrap="square" lIns="0" tIns="0" rIns="0" bIns="0" rtlCol="0" anchor="ctr"/>
              <a:lstStyle/>
              <a:p>
                <a:pPr algn="ctr"/>
                <a:endParaRPr kumimoji="1" lang="ja-JP" altLang="en-US"/>
              </a:p>
            </p:txBody>
          </p:sp>
          <p:sp>
            <p:nvSpPr>
              <p:cNvPr id="28" name="楕円 27">
                <a:extLst>
                  <a:ext uri="{FF2B5EF4-FFF2-40B4-BE49-F238E27FC236}">
                    <a16:creationId xmlns:a16="http://schemas.microsoft.com/office/drawing/2014/main" id="{F6121D0F-5403-5FE6-5AA4-AEF147A67B33}"/>
                  </a:ext>
                </a:extLst>
              </p:cNvPr>
              <p:cNvSpPr/>
              <p:nvPr/>
            </p:nvSpPr>
            <p:spPr>
              <a:xfrm>
                <a:off x="14650278" y="-723709"/>
                <a:ext cx="357809" cy="357809"/>
              </a:xfrm>
              <a:prstGeom prst="ellipse">
                <a:avLst/>
              </a:prstGeom>
              <a:solidFill>
                <a:schemeClr val="accent1"/>
              </a:solidFill>
            </p:spPr>
            <p:txBody>
              <a:bodyPr wrap="square" lIns="0" tIns="0" rIns="0" bIns="0" rtlCol="0" anchor="ctr"/>
              <a:lstStyle/>
              <a:p>
                <a:pPr algn="ctr"/>
                <a:endParaRPr kumimoji="1" lang="ja-JP" altLang="en-US"/>
              </a:p>
            </p:txBody>
          </p:sp>
          <p:sp>
            <p:nvSpPr>
              <p:cNvPr id="35" name="楕円 34">
                <a:extLst>
                  <a:ext uri="{FF2B5EF4-FFF2-40B4-BE49-F238E27FC236}">
                    <a16:creationId xmlns:a16="http://schemas.microsoft.com/office/drawing/2014/main" id="{F3CC9A44-D3ED-B6A2-DD04-1E8A584ABFB8}"/>
                  </a:ext>
                </a:extLst>
              </p:cNvPr>
              <p:cNvSpPr/>
              <p:nvPr/>
            </p:nvSpPr>
            <p:spPr>
              <a:xfrm>
                <a:off x="14650278" y="-200981"/>
                <a:ext cx="357809" cy="357809"/>
              </a:xfrm>
              <a:prstGeom prst="ellipse">
                <a:avLst/>
              </a:prstGeom>
              <a:solidFill>
                <a:schemeClr val="accent1"/>
              </a:solidFill>
            </p:spPr>
            <p:txBody>
              <a:bodyPr wrap="square" lIns="0" tIns="0" rIns="0" bIns="0" rtlCol="0" anchor="ctr"/>
              <a:lstStyle/>
              <a:p>
                <a:pPr algn="ctr"/>
                <a:endParaRPr kumimoji="1" lang="ja-JP" altLang="en-US"/>
              </a:p>
            </p:txBody>
          </p:sp>
          <p:sp>
            <p:nvSpPr>
              <p:cNvPr id="36" name="楕円 35">
                <a:extLst>
                  <a:ext uri="{FF2B5EF4-FFF2-40B4-BE49-F238E27FC236}">
                    <a16:creationId xmlns:a16="http://schemas.microsoft.com/office/drawing/2014/main" id="{486D5734-F170-0BFE-D00D-4BD804DA95FF}"/>
                  </a:ext>
                </a:extLst>
              </p:cNvPr>
              <p:cNvSpPr/>
              <p:nvPr/>
            </p:nvSpPr>
            <p:spPr>
              <a:xfrm>
                <a:off x="14650278" y="321749"/>
                <a:ext cx="357809" cy="357809"/>
              </a:xfrm>
              <a:prstGeom prst="ellipse">
                <a:avLst/>
              </a:prstGeom>
              <a:solidFill>
                <a:schemeClr val="accent1"/>
              </a:solidFill>
            </p:spPr>
            <p:txBody>
              <a:bodyPr wrap="square" lIns="0" tIns="0" rIns="0" bIns="0" rtlCol="0" anchor="ctr"/>
              <a:lstStyle/>
              <a:p>
                <a:pPr algn="ctr"/>
                <a:endParaRPr kumimoji="1" lang="ja-JP" altLang="en-US"/>
              </a:p>
            </p:txBody>
          </p:sp>
        </p:grpSp>
      </p:grpSp>
      <p:pic>
        <p:nvPicPr>
          <p:cNvPr id="40" name="図 39">
            <a:extLst>
              <a:ext uri="{FF2B5EF4-FFF2-40B4-BE49-F238E27FC236}">
                <a16:creationId xmlns:a16="http://schemas.microsoft.com/office/drawing/2014/main" id="{5A0E3796-8365-4EB4-A2A3-7747C3B7E69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16846" y="5822354"/>
            <a:ext cx="1958308" cy="269112"/>
          </a:xfrm>
          <a:prstGeom prst="rect">
            <a:avLst/>
          </a:prstGeom>
        </p:spPr>
      </p:pic>
      <p:sp>
        <p:nvSpPr>
          <p:cNvPr id="46" name="タイトル 45">
            <a:extLst>
              <a:ext uri="{FF2B5EF4-FFF2-40B4-BE49-F238E27FC236}">
                <a16:creationId xmlns:a16="http://schemas.microsoft.com/office/drawing/2014/main" id="{1D81F080-2A57-643A-DB35-0BD59B16A18A}"/>
              </a:ext>
            </a:extLst>
          </p:cNvPr>
          <p:cNvSpPr>
            <a:spLocks noGrp="1"/>
          </p:cNvSpPr>
          <p:nvPr>
            <p:ph type="title"/>
          </p:nvPr>
        </p:nvSpPr>
        <p:spPr>
          <a:xfrm>
            <a:off x="1644683" y="118207"/>
            <a:ext cx="7393812" cy="705758"/>
          </a:xfrm>
        </p:spPr>
        <p:txBody>
          <a:bodyPr/>
          <a:lstStyle/>
          <a:p>
            <a:r>
              <a:rPr lang="ja-JP" altLang="en-US" dirty="0"/>
              <a:t>「専門的な知見」による「フカボリ取材」で</a:t>
            </a:r>
            <a:br>
              <a:rPr lang="ja-JP" altLang="en-US" dirty="0"/>
            </a:br>
            <a:r>
              <a:rPr lang="ja-JP" altLang="en-US" dirty="0"/>
              <a:t>  </a:t>
            </a:r>
            <a:r>
              <a:rPr lang="en-US" altLang="ja-JP" dirty="0"/>
              <a:t>SNS</a:t>
            </a:r>
            <a:r>
              <a:rPr lang="ja-JP" altLang="en-US" dirty="0"/>
              <a:t>で思わずシェアをしたくなるような記事を量産！</a:t>
            </a:r>
          </a:p>
        </p:txBody>
      </p:sp>
      <p:sp>
        <p:nvSpPr>
          <p:cNvPr id="2" name="スライド番号プレースホルダー 1">
            <a:extLst>
              <a:ext uri="{FF2B5EF4-FFF2-40B4-BE49-F238E27FC236}">
                <a16:creationId xmlns:a16="http://schemas.microsoft.com/office/drawing/2014/main" id="{6255EDD3-DC43-9C4A-90CF-F23AF8233952}"/>
              </a:ext>
            </a:extLst>
          </p:cNvPr>
          <p:cNvSpPr>
            <a:spLocks noGrp="1"/>
          </p:cNvSpPr>
          <p:nvPr>
            <p:ph type="sldNum" sz="quarter" idx="7"/>
          </p:nvPr>
        </p:nvSpPr>
        <p:spPr/>
        <p:txBody>
          <a:bodyPr/>
          <a:lstStyle/>
          <a:p>
            <a:fld id="{B6F15528-21DE-4FAA-801E-634DDDAF4B2B}" type="slidenum">
              <a:rPr lang="en-US" altLang="ja-JP" smtClean="0"/>
              <a:pPr/>
              <a:t>2</a:t>
            </a:fld>
            <a:endParaRPr lang="en-US" altLang="ja-JP" dirty="0"/>
          </a:p>
        </p:txBody>
      </p:sp>
    </p:spTree>
    <p:extLst>
      <p:ext uri="{BB962C8B-B14F-4D97-AF65-F5344CB8AC3E}">
        <p14:creationId xmlns:p14="http://schemas.microsoft.com/office/powerpoint/2010/main" val="3145022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790E65C-AC7B-9446-81E7-51B768ACFB8E}"/>
              </a:ext>
            </a:extLst>
          </p:cNvPr>
          <p:cNvSpPr/>
          <p:nvPr/>
        </p:nvSpPr>
        <p:spPr>
          <a:xfrm>
            <a:off x="6953250" y="2609552"/>
            <a:ext cx="1101771" cy="1519985"/>
          </a:xfrm>
          <a:prstGeom prst="rect">
            <a:avLst/>
          </a:prstGeom>
          <a:solidFill>
            <a:schemeClr val="bg1"/>
          </a:solidFill>
          <a:ln>
            <a:solidFill>
              <a:schemeClr val="bg1">
                <a:lumMod val="75000"/>
              </a:schemeClr>
            </a:solidFill>
          </a:ln>
          <a:effectLst>
            <a:outerShdw blurRad="25400" dist="12700" dir="2700000" algn="tl" rotWithShape="0">
              <a:prstClr val="black">
                <a:alpha val="30000"/>
              </a:prstClr>
            </a:outerShdw>
          </a:effectLst>
        </p:spPr>
        <p:txBody>
          <a:bodyPr wrap="square" lIns="0" tIns="0" rIns="0" bIns="0" rtlCol="0" anchor="ctr"/>
          <a:lstStyle/>
          <a:p>
            <a:pPr algn="ctr"/>
            <a:endParaRPr kumimoji="1" lang="ja-JP" altLang="en-US"/>
          </a:p>
        </p:txBody>
      </p:sp>
      <p:sp>
        <p:nvSpPr>
          <p:cNvPr id="102" name="正方形/長方形 101">
            <a:extLst>
              <a:ext uri="{FF2B5EF4-FFF2-40B4-BE49-F238E27FC236}">
                <a16:creationId xmlns:a16="http://schemas.microsoft.com/office/drawing/2014/main" id="{E6C37545-3A57-1E4A-8CFE-4CF6B0A780C7}"/>
              </a:ext>
            </a:extLst>
          </p:cNvPr>
          <p:cNvSpPr/>
          <p:nvPr/>
        </p:nvSpPr>
        <p:spPr>
          <a:xfrm>
            <a:off x="8289925" y="2609552"/>
            <a:ext cx="847725" cy="1519985"/>
          </a:xfrm>
          <a:prstGeom prst="rect">
            <a:avLst/>
          </a:prstGeom>
          <a:solidFill>
            <a:schemeClr val="bg1"/>
          </a:solidFill>
          <a:ln>
            <a:solidFill>
              <a:schemeClr val="bg1">
                <a:lumMod val="75000"/>
              </a:schemeClr>
            </a:solidFill>
          </a:ln>
          <a:effectLst>
            <a:outerShdw blurRad="25400" dist="12700" dir="2700000" algn="tl" rotWithShape="0">
              <a:prstClr val="black">
                <a:alpha val="30000"/>
              </a:prstClr>
            </a:outerShdw>
          </a:effectLst>
        </p:spPr>
        <p:txBody>
          <a:bodyPr wrap="square" lIns="0" tIns="0" rIns="0" bIns="0" rtlCol="0" anchor="ctr"/>
          <a:lstStyle/>
          <a:p>
            <a:pPr algn="ctr"/>
            <a:endParaRPr kumimoji="1" lang="ja-JP" altLang="en-US"/>
          </a:p>
        </p:txBody>
      </p:sp>
      <p:sp>
        <p:nvSpPr>
          <p:cNvPr id="111" name="角丸四角形 110">
            <a:extLst>
              <a:ext uri="{FF2B5EF4-FFF2-40B4-BE49-F238E27FC236}">
                <a16:creationId xmlns:a16="http://schemas.microsoft.com/office/drawing/2014/main" id="{8511D372-1DA4-A94D-9135-FF6018D5B814}"/>
              </a:ext>
            </a:extLst>
          </p:cNvPr>
          <p:cNvSpPr/>
          <p:nvPr/>
        </p:nvSpPr>
        <p:spPr>
          <a:xfrm>
            <a:off x="4244941" y="2328333"/>
            <a:ext cx="7173129" cy="1863813"/>
          </a:xfrm>
          <a:prstGeom prst="roundRect">
            <a:avLst>
              <a:gd name="adj" fmla="val 10826"/>
            </a:avLst>
          </a:prstGeom>
          <a:solidFill>
            <a:schemeClr val="bg1">
              <a:alpha val="35000"/>
            </a:schemeClr>
          </a:solidFill>
          <a:ln w="14351" cmpd="sng">
            <a:solidFill>
              <a:schemeClr val="accent1"/>
            </a:solidFill>
          </a:ln>
        </p:spPr>
        <p:txBody>
          <a:bodyPr wrap="square" lIns="0" tIns="0" rIns="0" bIns="0" rtlCol="0" anchor="ctr"/>
          <a:lstStyle/>
          <a:p>
            <a:pPr algn="ctr"/>
            <a:endParaRPr lang="ja-JP" altLang="en-US">
              <a:solidFill>
                <a:srgbClr val="15A8D9"/>
              </a:solidFill>
            </a:endParaRPr>
          </a:p>
        </p:txBody>
      </p:sp>
      <p:sp>
        <p:nvSpPr>
          <p:cNvPr id="97" name="円/楕円 96">
            <a:extLst>
              <a:ext uri="{FF2B5EF4-FFF2-40B4-BE49-F238E27FC236}">
                <a16:creationId xmlns:a16="http://schemas.microsoft.com/office/drawing/2014/main" id="{3CB9047F-13BD-3B44-B794-622605294EF6}"/>
              </a:ext>
            </a:extLst>
          </p:cNvPr>
          <p:cNvSpPr/>
          <p:nvPr/>
        </p:nvSpPr>
        <p:spPr>
          <a:xfrm>
            <a:off x="3944508" y="2684600"/>
            <a:ext cx="1132552" cy="1132552"/>
          </a:xfrm>
          <a:prstGeom prst="ellipse">
            <a:avLst/>
          </a:prstGeom>
          <a:solidFill>
            <a:srgbClr val="00A8D9"/>
          </a:solidFill>
        </p:spPr>
        <p:txBody>
          <a:bodyPr wrap="square" lIns="0" tIns="0" rIns="0" bIns="0" rtlCol="0" anchor="ctr"/>
          <a:lstStyle/>
          <a:p>
            <a:pPr algn="ctr"/>
            <a:endParaRPr kumimoji="1" lang="ja-JP" altLang="en-US"/>
          </a:p>
        </p:txBody>
      </p:sp>
      <p:sp>
        <p:nvSpPr>
          <p:cNvPr id="112" name="角丸四角形 111">
            <a:extLst>
              <a:ext uri="{FF2B5EF4-FFF2-40B4-BE49-F238E27FC236}">
                <a16:creationId xmlns:a16="http://schemas.microsoft.com/office/drawing/2014/main" id="{A1EC8554-89D7-1141-830A-1F286DECB76A}"/>
              </a:ext>
            </a:extLst>
          </p:cNvPr>
          <p:cNvSpPr/>
          <p:nvPr/>
        </p:nvSpPr>
        <p:spPr>
          <a:xfrm>
            <a:off x="4244941" y="4239161"/>
            <a:ext cx="7173129" cy="1172185"/>
          </a:xfrm>
          <a:prstGeom prst="roundRect">
            <a:avLst>
              <a:gd name="adj" fmla="val 18255"/>
            </a:avLst>
          </a:prstGeom>
          <a:solidFill>
            <a:schemeClr val="bg1">
              <a:alpha val="35000"/>
            </a:schemeClr>
          </a:solidFill>
          <a:ln w="14351" cmpd="sng">
            <a:solidFill>
              <a:schemeClr val="accent1"/>
            </a:solidFill>
          </a:ln>
        </p:spPr>
        <p:txBody>
          <a:bodyPr wrap="square" lIns="0" tIns="0" rIns="0" bIns="0" rtlCol="0" anchor="ctr"/>
          <a:lstStyle/>
          <a:p>
            <a:pPr algn="ctr"/>
            <a:endParaRPr lang="ja-JP" altLang="en-US">
              <a:solidFill>
                <a:srgbClr val="15A8D9"/>
              </a:solidFill>
            </a:endParaRPr>
          </a:p>
        </p:txBody>
      </p:sp>
      <p:sp>
        <p:nvSpPr>
          <p:cNvPr id="110" name="円/楕円 109">
            <a:extLst>
              <a:ext uri="{FF2B5EF4-FFF2-40B4-BE49-F238E27FC236}">
                <a16:creationId xmlns:a16="http://schemas.microsoft.com/office/drawing/2014/main" id="{FAE098D3-F93B-A44A-9E52-B23F9C809E27}"/>
              </a:ext>
            </a:extLst>
          </p:cNvPr>
          <p:cNvSpPr/>
          <p:nvPr/>
        </p:nvSpPr>
        <p:spPr>
          <a:xfrm>
            <a:off x="3944508" y="4258977"/>
            <a:ext cx="1132552" cy="1132552"/>
          </a:xfrm>
          <a:prstGeom prst="ellipse">
            <a:avLst/>
          </a:prstGeom>
          <a:solidFill>
            <a:srgbClr val="00A8D9"/>
          </a:solidFill>
        </p:spPr>
        <p:txBody>
          <a:bodyPr wrap="square" lIns="0" tIns="0" rIns="0" bIns="0" rtlCol="0" anchor="ctr"/>
          <a:lstStyle/>
          <a:p>
            <a:pPr algn="ctr"/>
            <a:endParaRPr kumimoji="1" lang="ja-JP" altLang="en-US"/>
          </a:p>
        </p:txBody>
      </p:sp>
      <p:sp>
        <p:nvSpPr>
          <p:cNvPr id="35" name="テキスト ボックス 34">
            <a:extLst>
              <a:ext uri="{FF2B5EF4-FFF2-40B4-BE49-F238E27FC236}">
                <a16:creationId xmlns:a16="http://schemas.microsoft.com/office/drawing/2014/main" id="{68F18BE9-6226-405B-A54F-3E602BA4EC67}"/>
              </a:ext>
            </a:extLst>
          </p:cNvPr>
          <p:cNvSpPr txBox="1"/>
          <p:nvPr/>
        </p:nvSpPr>
        <p:spPr>
          <a:xfrm>
            <a:off x="4295293" y="5609547"/>
            <a:ext cx="3934070" cy="52322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定価：</a:t>
            </a:r>
            <a:r>
              <a:rPr lang="en-US" altLang="ja-JP" sz="2800" b="1" dirty="0">
                <a:latin typeface="游ゴシック" panose="020B0400000000000000" pitchFamily="50" charset="-128"/>
                <a:ea typeface="游ゴシック" panose="020B0400000000000000" pitchFamily="50" charset="-128"/>
              </a:rPr>
              <a:t>300</a:t>
            </a:r>
            <a:r>
              <a:rPr lang="ja-JP" altLang="en-US" b="1" dirty="0">
                <a:latin typeface="游ゴシック" panose="020B0400000000000000" pitchFamily="50" charset="-128"/>
                <a:ea typeface="游ゴシック" panose="020B0400000000000000" pitchFamily="50" charset="-128"/>
              </a:rPr>
              <a:t>万円</a:t>
            </a:r>
            <a:r>
              <a:rPr lang="ja-JP" altLang="en-US" sz="1600" b="1" dirty="0">
                <a:latin typeface="游ゴシック" panose="020B0400000000000000" pitchFamily="50" charset="-128"/>
                <a:ea typeface="游ゴシック" panose="020B0400000000000000" pitchFamily="50" charset="-128"/>
              </a:rPr>
              <a:t>～ </a:t>
            </a:r>
            <a:r>
              <a:rPr lang="en-US" altLang="ja-JP"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税</a:t>
            </a:r>
            <a:r>
              <a:rPr lang="ja-JP" altLang="en-US" sz="1600" b="1" spc="-150" dirty="0">
                <a:latin typeface="游ゴシック" panose="020B0400000000000000" pitchFamily="50" charset="-128"/>
                <a:ea typeface="游ゴシック" panose="020B0400000000000000" pitchFamily="50" charset="-128"/>
              </a:rPr>
              <a:t>別・グロス</a:t>
            </a:r>
            <a:r>
              <a:rPr lang="ja-JP" altLang="en-US" sz="1600" b="1" dirty="0">
                <a:latin typeface="游ゴシック" panose="020B0400000000000000" pitchFamily="50" charset="-128"/>
                <a:ea typeface="游ゴシック" panose="020B0400000000000000" pitchFamily="50" charset="-128"/>
              </a:rPr>
              <a:t>）</a:t>
            </a:r>
            <a:endParaRPr lang="ja-JP" altLang="en-US" sz="2000" b="1" dirty="0">
              <a:latin typeface="游ゴシック" panose="020B0400000000000000" pitchFamily="50" charset="-128"/>
              <a:ea typeface="游ゴシック" panose="020B0400000000000000" pitchFamily="50" charset="-128"/>
            </a:endParaRPr>
          </a:p>
        </p:txBody>
      </p:sp>
      <p:sp>
        <p:nvSpPr>
          <p:cNvPr id="74" name="object 5">
            <a:extLst>
              <a:ext uri="{FF2B5EF4-FFF2-40B4-BE49-F238E27FC236}">
                <a16:creationId xmlns:a16="http://schemas.microsoft.com/office/drawing/2014/main" id="{2226AE21-A5AA-B542-8C0C-21593EFBD7E6}"/>
              </a:ext>
            </a:extLst>
          </p:cNvPr>
          <p:cNvSpPr txBox="1"/>
          <p:nvPr/>
        </p:nvSpPr>
        <p:spPr>
          <a:xfrm>
            <a:off x="1715324" y="838522"/>
            <a:ext cx="9779990" cy="630942"/>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en-US" altLang="ja-JP" sz="1200" b="1" spc="15" dirty="0">
                <a:latin typeface="+mn-ea"/>
                <a:cs typeface="游ゴシック体 ボールド"/>
              </a:rPr>
              <a:t>Yahoo!</a:t>
            </a:r>
            <a:r>
              <a:rPr lang="ja-JP" altLang="en-US" sz="1200" b="1" spc="15" dirty="0">
                <a:latin typeface="+mn-ea"/>
                <a:cs typeface="游ゴシック体 ボールド"/>
              </a:rPr>
              <a:t>ニュース スポンサードコンテンツとは、</a:t>
            </a:r>
            <a:r>
              <a:rPr lang="en-US" altLang="ja-JP" sz="1200" b="1" spc="15" dirty="0">
                <a:latin typeface="+mn-ea"/>
                <a:cs typeface="游ゴシック体 ボールド"/>
              </a:rPr>
              <a:t>Yahoo!</a:t>
            </a:r>
            <a:r>
              <a:rPr lang="ja-JP" altLang="en-US" sz="1200" b="1" spc="15" dirty="0">
                <a:latin typeface="+mn-ea"/>
                <a:cs typeface="游ゴシック体 ボールド"/>
              </a:rPr>
              <a:t>ニュース上で記事タイアップ広告を掲載できるメニューです。</a:t>
            </a:r>
          </a:p>
          <a:p>
            <a:pPr marL="12700">
              <a:lnSpc>
                <a:spcPct val="110000"/>
              </a:lnSpc>
              <a:spcBef>
                <a:spcPts val="130"/>
              </a:spcBef>
            </a:pPr>
            <a:r>
              <a:rPr lang="en-US" altLang="ja-JP" sz="1200" b="1" spc="15" dirty="0">
                <a:latin typeface="+mn-ea"/>
                <a:cs typeface="游ゴシック体 ボールド"/>
              </a:rPr>
              <a:t>Yahoo!</a:t>
            </a:r>
            <a:r>
              <a:rPr lang="ja-JP" altLang="en-US" sz="1200" b="1" spc="15" dirty="0">
                <a:latin typeface="+mn-ea"/>
                <a:cs typeface="游ゴシック体 ボールド"/>
              </a:rPr>
              <a:t>ニュースの主要カテゴリトップからの誘導に加え、</a:t>
            </a:r>
            <a:r>
              <a:rPr lang="en-US" altLang="ja-JP" sz="1200" b="1" spc="15" dirty="0">
                <a:latin typeface="+mn-ea"/>
                <a:cs typeface="游ゴシック体 ボールド"/>
              </a:rPr>
              <a:t>Yahoo!</a:t>
            </a:r>
            <a:r>
              <a:rPr lang="ja-JP" altLang="en-US" sz="1200" b="1" spc="15" dirty="0">
                <a:latin typeface="+mn-ea"/>
                <a:cs typeface="游ゴシック体 ボールド"/>
              </a:rPr>
              <a:t>広告ディスプレイ広告</a:t>
            </a:r>
            <a:r>
              <a:rPr lang="en-US" altLang="ja-JP" sz="1200" b="1" spc="15" dirty="0">
                <a:latin typeface="+mn-ea"/>
                <a:cs typeface="游ゴシック体 ボールド"/>
              </a:rPr>
              <a:t>(</a:t>
            </a:r>
            <a:r>
              <a:rPr lang="ja-JP" altLang="en-US" sz="1200" b="1" spc="15" dirty="0">
                <a:latin typeface="+mn-ea"/>
                <a:cs typeface="游ゴシック体 ボールド"/>
              </a:rPr>
              <a:t>運用型</a:t>
            </a:r>
            <a:r>
              <a:rPr lang="en-US" altLang="ja-JP" sz="1200" b="1" spc="15" dirty="0">
                <a:latin typeface="+mn-ea"/>
                <a:cs typeface="游ゴシック体 ボールド"/>
              </a:rPr>
              <a:t>)</a:t>
            </a:r>
            <a:r>
              <a:rPr lang="ja-JP" altLang="en-US" sz="1200" b="1" spc="15" dirty="0">
                <a:latin typeface="+mn-ea"/>
                <a:cs typeface="游ゴシック体 ボールド"/>
              </a:rPr>
              <a:t>からも誘導をかけ、１カ月で２万～３万</a:t>
            </a:r>
            <a:r>
              <a:rPr lang="en-US" altLang="ja-JP" sz="1200" b="1" spc="15" dirty="0">
                <a:latin typeface="+mn-ea"/>
                <a:cs typeface="游ゴシック体 ボールド"/>
              </a:rPr>
              <a:t>PV</a:t>
            </a:r>
            <a:r>
              <a:rPr lang="ja-JP" altLang="en-US" sz="1200" b="1" spc="15" dirty="0">
                <a:latin typeface="+mn-ea"/>
                <a:cs typeface="游ゴシック体 ボールド"/>
              </a:rPr>
              <a:t>想定で掲載いたします。記事タイアップ広告をご出稿いただいた上でのほぼ転載の場合は、制作費なしでご利用いただけます。</a:t>
            </a:r>
          </a:p>
        </p:txBody>
      </p:sp>
      <p:sp>
        <p:nvSpPr>
          <p:cNvPr id="2" name="スライド番号プレースホルダー 1">
            <a:extLst>
              <a:ext uri="{FF2B5EF4-FFF2-40B4-BE49-F238E27FC236}">
                <a16:creationId xmlns:a16="http://schemas.microsoft.com/office/drawing/2014/main" id="{FBA6BF68-F5A5-AF47-937A-EFB02739A3B4}"/>
              </a:ext>
            </a:extLst>
          </p:cNvPr>
          <p:cNvSpPr>
            <a:spLocks noGrp="1"/>
          </p:cNvSpPr>
          <p:nvPr>
            <p:ph type="sldNum" sz="quarter" idx="7"/>
          </p:nvPr>
        </p:nvSpPr>
        <p:spPr/>
        <p:txBody>
          <a:bodyPr/>
          <a:lstStyle/>
          <a:p>
            <a:fld id="{B6F15528-21DE-4FAA-801E-634DDDAF4B2B}" type="slidenum">
              <a:rPr lang="en-US" altLang="ja-JP" smtClean="0"/>
              <a:pPr/>
              <a:t>29</a:t>
            </a:fld>
            <a:endParaRPr lang="en-US" altLang="ja-JP" dirty="0"/>
          </a:p>
        </p:txBody>
      </p:sp>
      <p:sp>
        <p:nvSpPr>
          <p:cNvPr id="75" name="タイトル 4">
            <a:extLst>
              <a:ext uri="{FF2B5EF4-FFF2-40B4-BE49-F238E27FC236}">
                <a16:creationId xmlns:a16="http://schemas.microsoft.com/office/drawing/2014/main" id="{BD94C7DD-44DC-4A4F-819B-7D5EB46E0272}"/>
              </a:ext>
            </a:extLst>
          </p:cNvPr>
          <p:cNvSpPr>
            <a:spLocks noGrp="1"/>
          </p:cNvSpPr>
          <p:nvPr>
            <p:ph type="title"/>
          </p:nvPr>
        </p:nvSpPr>
        <p:spPr>
          <a:xfrm>
            <a:off x="1715019" y="118207"/>
            <a:ext cx="7393812" cy="705758"/>
          </a:xfrm>
        </p:spPr>
        <p:txBody>
          <a:bodyPr/>
          <a:lstStyle/>
          <a:p>
            <a:r>
              <a:rPr lang="ja-JP" altLang="en-US" sz="1600" dirty="0"/>
              <a:t>スポンサードコンテンツ＜オプション </a:t>
            </a:r>
            <a:r>
              <a:rPr lang="en-US" altLang="ja-JP" sz="1600" dirty="0"/>
              <a:t>| </a:t>
            </a:r>
            <a:r>
              <a:rPr lang="ja-JP" altLang="en-US" sz="1600" dirty="0"/>
              <a:t>他媒体掲載</a:t>
            </a:r>
            <a:br>
              <a:rPr lang="en-US" altLang="ja-JP" dirty="0"/>
            </a:br>
            <a:r>
              <a:rPr lang="en-US" altLang="ja-JP" dirty="0"/>
              <a:t>Yahoo!</a:t>
            </a:r>
            <a:r>
              <a:rPr lang="ja-JP" altLang="en-US" dirty="0"/>
              <a:t>ニュース スポンサードコンテンツ</a:t>
            </a:r>
          </a:p>
        </p:txBody>
      </p:sp>
      <p:sp>
        <p:nvSpPr>
          <p:cNvPr id="33" name="テキスト ボックス 32">
            <a:extLst>
              <a:ext uri="{FF2B5EF4-FFF2-40B4-BE49-F238E27FC236}">
                <a16:creationId xmlns:a16="http://schemas.microsoft.com/office/drawing/2014/main" id="{E3A2E32E-33B8-4F86-BEA9-53984B0A124F}"/>
              </a:ext>
            </a:extLst>
          </p:cNvPr>
          <p:cNvSpPr txBox="1"/>
          <p:nvPr/>
        </p:nvSpPr>
        <p:spPr>
          <a:xfrm>
            <a:off x="4094940" y="6162849"/>
            <a:ext cx="734496" cy="246221"/>
          </a:xfrm>
          <a:prstGeom prst="rect">
            <a:avLst/>
          </a:prstGeom>
          <a:noFill/>
        </p:spPr>
        <p:txBody>
          <a:bodyPr wrap="none" rtlCol="0">
            <a:spAutoFit/>
          </a:bodyPr>
          <a:lstStyle/>
          <a:p>
            <a:r>
              <a:rPr kumimoji="1" lang="en-US" altLang="ja-JP" sz="1000" b="1" dirty="0">
                <a:latin typeface="游ゴシック" panose="020B0400000000000000" pitchFamily="50" charset="-128"/>
                <a:ea typeface="游ゴシック" panose="020B0400000000000000" pitchFamily="50" charset="-128"/>
              </a:rPr>
              <a:t>【</a:t>
            </a:r>
            <a:r>
              <a:rPr kumimoji="1" lang="ja-JP" altLang="en-US" sz="1000" b="1" dirty="0">
                <a:latin typeface="游ゴシック" panose="020B0400000000000000" pitchFamily="50" charset="-128"/>
                <a:ea typeface="游ゴシック" panose="020B0400000000000000" pitchFamily="50" charset="-128"/>
              </a:rPr>
              <a:t>備 考</a:t>
            </a:r>
            <a:r>
              <a:rPr kumimoji="1" lang="en-US" altLang="ja-JP" sz="1000" b="1" dirty="0">
                <a:latin typeface="游ゴシック" panose="020B0400000000000000" pitchFamily="50" charset="-128"/>
                <a:ea typeface="游ゴシック" panose="020B0400000000000000" pitchFamily="50" charset="-128"/>
              </a:rPr>
              <a:t>】</a:t>
            </a:r>
          </a:p>
        </p:txBody>
      </p:sp>
      <p:grpSp>
        <p:nvGrpSpPr>
          <p:cNvPr id="34" name="グループ化 33">
            <a:extLst>
              <a:ext uri="{FF2B5EF4-FFF2-40B4-BE49-F238E27FC236}">
                <a16:creationId xmlns:a16="http://schemas.microsoft.com/office/drawing/2014/main" id="{B5507498-EB2B-4AF6-95E9-B81820F349AB}"/>
              </a:ext>
            </a:extLst>
          </p:cNvPr>
          <p:cNvGrpSpPr/>
          <p:nvPr/>
        </p:nvGrpSpPr>
        <p:grpSpPr>
          <a:xfrm flipV="1">
            <a:off x="4239854" y="5609551"/>
            <a:ext cx="7117825" cy="523220"/>
            <a:chOff x="681446" y="3178796"/>
            <a:chExt cx="5073895" cy="413752"/>
          </a:xfrm>
        </p:grpSpPr>
        <p:cxnSp>
          <p:nvCxnSpPr>
            <p:cNvPr id="39" name="直線コネクタ 38">
              <a:extLst>
                <a:ext uri="{FF2B5EF4-FFF2-40B4-BE49-F238E27FC236}">
                  <a16:creationId xmlns:a16="http://schemas.microsoft.com/office/drawing/2014/main" id="{96124D47-00FF-4D5D-99C1-38CC03222E0D}"/>
                </a:ext>
              </a:extLst>
            </p:cNvPr>
            <p:cNvCxnSpPr>
              <a:cxnSpLocks/>
            </p:cNvCxnSpPr>
            <p:nvPr/>
          </p:nvCxnSpPr>
          <p:spPr>
            <a:xfrm>
              <a:off x="681446" y="3178796"/>
              <a:ext cx="507389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CAB7362-0C53-4607-9554-2076C2EE17D8}"/>
                </a:ext>
              </a:extLst>
            </p:cNvPr>
            <p:cNvCxnSpPr>
              <a:cxnSpLocks/>
            </p:cNvCxnSpPr>
            <p:nvPr/>
          </p:nvCxnSpPr>
          <p:spPr>
            <a:xfrm>
              <a:off x="681446" y="3592548"/>
              <a:ext cx="507389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6EAAC7C9-20C9-467A-A847-8A3063497E57}"/>
              </a:ext>
            </a:extLst>
          </p:cNvPr>
          <p:cNvSpPr txBox="1"/>
          <p:nvPr/>
        </p:nvSpPr>
        <p:spPr>
          <a:xfrm>
            <a:off x="8558360" y="5707052"/>
            <a:ext cx="2760227" cy="369332"/>
          </a:xfrm>
          <a:prstGeom prst="rect">
            <a:avLst/>
          </a:prstGeom>
          <a:noFill/>
        </p:spPr>
        <p:txBody>
          <a:bodyPr wrap="none" rtlCol="0">
            <a:spAutoFit/>
          </a:bodyPr>
          <a:lstStyle/>
          <a:p>
            <a:pPr algn="ctr"/>
            <a:r>
              <a:rPr lang="ja-JP" altLang="en-US" b="1" dirty="0">
                <a:latin typeface="游ゴシック" panose="020B0400000000000000" pitchFamily="50" charset="-128"/>
                <a:ea typeface="游ゴシック" panose="020B0400000000000000" pitchFamily="50" charset="-128"/>
              </a:rPr>
              <a:t>記</a:t>
            </a:r>
            <a:r>
              <a:rPr lang="ja-JP" altLang="en-US" b="1" spc="-150" dirty="0">
                <a:latin typeface="游ゴシック" panose="020B0400000000000000" pitchFamily="50" charset="-128"/>
                <a:ea typeface="游ゴシック" panose="020B0400000000000000" pitchFamily="50" charset="-128"/>
              </a:rPr>
              <a:t>事タイアップ</a:t>
            </a:r>
            <a:r>
              <a:rPr lang="ja-JP" altLang="en-US" b="1" dirty="0">
                <a:latin typeface="游ゴシック" panose="020B0400000000000000" pitchFamily="50" charset="-128"/>
                <a:ea typeface="游ゴシック" panose="020B0400000000000000" pitchFamily="50" charset="-128"/>
              </a:rPr>
              <a:t>広告費用</a:t>
            </a:r>
          </a:p>
        </p:txBody>
      </p:sp>
      <p:sp>
        <p:nvSpPr>
          <p:cNvPr id="37" name="加算記号 36">
            <a:extLst>
              <a:ext uri="{FF2B5EF4-FFF2-40B4-BE49-F238E27FC236}">
                <a16:creationId xmlns:a16="http://schemas.microsoft.com/office/drawing/2014/main" id="{725AC4CA-04B1-449B-B2B1-88361F7DE1C7}"/>
              </a:ext>
            </a:extLst>
          </p:cNvPr>
          <p:cNvSpPr/>
          <p:nvPr/>
        </p:nvSpPr>
        <p:spPr>
          <a:xfrm>
            <a:off x="8109354" y="5666507"/>
            <a:ext cx="445170" cy="420684"/>
          </a:xfrm>
          <a:prstGeom prst="mathPlus">
            <a:avLst>
              <a:gd name="adj1" fmla="val 81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1">
            <a:extLst>
              <a:ext uri="{FF2B5EF4-FFF2-40B4-BE49-F238E27FC236}">
                <a16:creationId xmlns:a16="http://schemas.microsoft.com/office/drawing/2014/main" id="{A30DA550-C5A1-4A45-87F5-F0CB2C44A66F}"/>
              </a:ext>
            </a:extLst>
          </p:cNvPr>
          <p:cNvSpPr txBox="1">
            <a:spLocks/>
          </p:cNvSpPr>
          <p:nvPr/>
        </p:nvSpPr>
        <p:spPr>
          <a:xfrm>
            <a:off x="4683667" y="6150603"/>
            <a:ext cx="7024479" cy="324481"/>
          </a:xfrm>
          <a:prstGeom prst="rect">
            <a:avLst/>
          </a:prstGeom>
        </p:spPr>
        <p:txBody>
          <a:bodyPr vert="horz" lIns="91440" tIns="45720" rIns="91440" bIns="45720" numCol="1" spcCol="360000" rtlCol="0">
            <a:noAutofit/>
          </a:bodyPr>
          <a:lstStyle>
            <a:lvl1pPr marL="0" marR="0" indent="0" algn="l" defTabSz="914400" rtl="0" eaLnBrk="1" fontAlgn="auto" latinLnBrk="0" hangingPunct="1">
              <a:lnSpc>
                <a:spcPct val="100000"/>
              </a:lnSpc>
              <a:spcBef>
                <a:spcPct val="20000"/>
              </a:spcBef>
              <a:spcAft>
                <a:spcPts val="0"/>
              </a:spcAft>
              <a:buClrTx/>
              <a:buSzTx/>
              <a:buFontTx/>
              <a:buNone/>
              <a:tabLst/>
              <a:defRPr kumimoji="1" sz="10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spcBef>
                <a:spcPct val="20000"/>
              </a:spcBef>
              <a:buFontTx/>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Tx/>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Tx/>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Tx/>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buFont typeface="Arial" panose="020B0604020202020204" pitchFamily="34" charset="0"/>
              <a:buChar char="•"/>
            </a:pPr>
            <a:r>
              <a:rPr lang="ja-JP" altLang="en-US" sz="800" dirty="0">
                <a:latin typeface="游ゴシック" panose="020B0400000000000000" pitchFamily="50" charset="-128"/>
                <a:ea typeface="游ゴシック" panose="020B0400000000000000" pitchFamily="50" charset="-128"/>
              </a:rPr>
              <a:t>ご提案いただく前に</a:t>
            </a:r>
            <a:r>
              <a:rPr lang="en-US" altLang="ja-JP" sz="800" dirty="0">
                <a:latin typeface="游ゴシック" panose="020B0400000000000000" pitchFamily="50" charset="-128"/>
                <a:ea typeface="游ゴシック" panose="020B0400000000000000" pitchFamily="50" charset="-128"/>
              </a:rPr>
              <a:t>Yahoo!</a:t>
            </a:r>
            <a:r>
              <a:rPr lang="ja-JP" altLang="en-US" sz="800" dirty="0">
                <a:latin typeface="游ゴシック" panose="020B0400000000000000" pitchFamily="50" charset="-128"/>
                <a:ea typeface="游ゴシック" panose="020B0400000000000000" pitchFamily="50" charset="-128"/>
              </a:rPr>
              <a:t>社への可否確認やスケジュールなどで注意事項がありますので、弊社担当者</a:t>
            </a:r>
            <a:r>
              <a:rPr lang="en-US" altLang="ja-JP" sz="800" dirty="0">
                <a:latin typeface="游ゴシック" panose="020B0400000000000000" pitchFamily="50" charset="-128"/>
                <a:ea typeface="游ゴシック" panose="020B0400000000000000" pitchFamily="50" charset="-128"/>
              </a:rPr>
              <a:t>(</a:t>
            </a:r>
            <a:r>
              <a:rPr lang="en-US" altLang="ja-JP" sz="800" dirty="0">
                <a:latin typeface="游ゴシック" panose="020B0400000000000000" pitchFamily="50" charset="-128"/>
                <a:ea typeface="游ゴシック" panose="020B0400000000000000" pitchFamily="50" charset="-128"/>
                <a:hlinkClick r:id="rId3"/>
              </a:rPr>
              <a:t>ad-info@asahi.com</a:t>
            </a: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にお問合せください。</a:t>
            </a:r>
            <a:endParaRPr lang="en-US" altLang="ja-JP" sz="800" dirty="0">
              <a:latin typeface="游ゴシック" panose="020B0400000000000000" pitchFamily="50" charset="-128"/>
              <a:ea typeface="游ゴシック" panose="020B0400000000000000" pitchFamily="50" charset="-128"/>
            </a:endParaRPr>
          </a:p>
          <a:p>
            <a:pPr marL="171450" indent="-171450">
              <a:buFont typeface="Arial" panose="020B0604020202020204" pitchFamily="34" charset="0"/>
              <a:buChar char="•"/>
            </a:pPr>
            <a:r>
              <a:rPr lang="ja-JP" altLang="en-US" sz="800" dirty="0">
                <a:latin typeface="游ゴシック" panose="020B0400000000000000" pitchFamily="50" charset="-128"/>
                <a:ea typeface="游ゴシック" panose="020B0400000000000000" pitchFamily="50" charset="-128"/>
              </a:rPr>
              <a:t>スポンサードコンテンツなしで実施をご希望の場合、記事制作費として別途ネット</a:t>
            </a:r>
            <a:r>
              <a:rPr lang="en-US" altLang="ja-JP" sz="800" dirty="0">
                <a:latin typeface="游ゴシック" panose="020B0400000000000000" pitchFamily="50" charset="-128"/>
                <a:ea typeface="游ゴシック" panose="020B0400000000000000" pitchFamily="50" charset="-128"/>
              </a:rPr>
              <a:t>50</a:t>
            </a:r>
            <a:r>
              <a:rPr lang="ja-JP" altLang="en-US" sz="800" dirty="0">
                <a:latin typeface="游ゴシック" panose="020B0400000000000000" pitchFamily="50" charset="-128"/>
                <a:ea typeface="游ゴシック" panose="020B0400000000000000" pitchFamily="50" charset="-128"/>
              </a:rPr>
              <a:t>万円～でお見積りします。</a:t>
            </a:r>
          </a:p>
        </p:txBody>
      </p:sp>
      <p:sp>
        <p:nvSpPr>
          <p:cNvPr id="41" name="正方形/長方形 40">
            <a:extLst>
              <a:ext uri="{FF2B5EF4-FFF2-40B4-BE49-F238E27FC236}">
                <a16:creationId xmlns:a16="http://schemas.microsoft.com/office/drawing/2014/main" id="{4F29883F-AE30-4C41-BB42-FF7232241476}"/>
              </a:ext>
            </a:extLst>
          </p:cNvPr>
          <p:cNvSpPr/>
          <p:nvPr/>
        </p:nvSpPr>
        <p:spPr>
          <a:xfrm>
            <a:off x="442913" y="5399363"/>
            <a:ext cx="3511830" cy="1214109"/>
          </a:xfrm>
          <a:prstGeom prst="rect">
            <a:avLst/>
          </a:prstGeom>
          <a:noFill/>
          <a:ln w="12700" cap="flat" cmpd="sng" algn="ctr">
            <a:noFill/>
            <a:prstDash val="solid"/>
            <a:miter lim="800000"/>
          </a:ln>
          <a:effectLst/>
        </p:spPr>
        <p:txBody>
          <a:bodyPr lIns="0" tIns="0" rIns="0" bIns="0" rtlCol="0" anchor="t"/>
          <a:lstStyle/>
          <a:p>
            <a:pPr marL="135450" marR="0" lvl="0" indent="-135450" algn="just" defTabSz="457200" eaLnBrk="1" fontAlgn="auto" latinLnBrk="0" hangingPunct="1">
              <a:spcBef>
                <a:spcPts val="0"/>
              </a:spcBef>
              <a:spcAft>
                <a:spcPts val="300"/>
              </a:spcAft>
              <a:buClrTx/>
              <a:buSzTx/>
              <a:buFont typeface="游ゴシック" panose="020B0400000000000000" pitchFamily="50" charset="-128"/>
              <a:buChar char="※"/>
              <a:tabLst/>
              <a:defRPr/>
            </a:pP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Yahoo!</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ニュース オリジナル「タイアップ企画」内にて、最新の４案件</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(2</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週間～</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3</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週間程度</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を掲出し続け、誘導いたします。</a:t>
            </a:r>
            <a:endPar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endParaRPr>
          </a:p>
          <a:p>
            <a:pPr marL="135450" marR="0" lvl="0" indent="-135450" algn="just" defTabSz="457200" eaLnBrk="1" fontAlgn="auto" latinLnBrk="0" hangingPunct="1">
              <a:spcBef>
                <a:spcPts val="0"/>
              </a:spcBef>
              <a:spcAft>
                <a:spcPts val="300"/>
              </a:spcAft>
              <a:buClrTx/>
              <a:buSzTx/>
              <a:buFont typeface="游ゴシック" panose="020B0400000000000000" pitchFamily="50" charset="-128"/>
              <a:buChar char="※"/>
              <a:tabLst/>
              <a:defRPr/>
            </a:pP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Yahoo!</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ニュース スポンサードコンテンツの掲載には、掲載可否確認が必要です。また、掲載にあたっては、ヤフー社独自の広告掲載基準が適用されます。</a:t>
            </a:r>
          </a:p>
          <a:p>
            <a:pPr marL="135450" marR="0" lvl="0" indent="-135450" algn="just" defTabSz="457200" eaLnBrk="1" fontAlgn="auto" latinLnBrk="0" hangingPunct="1">
              <a:spcBef>
                <a:spcPts val="0"/>
              </a:spcBef>
              <a:spcAft>
                <a:spcPts val="300"/>
              </a:spcAft>
              <a:buClrTx/>
              <a:buSzTx/>
              <a:buFont typeface="游ゴシック" panose="020B0400000000000000" pitchFamily="50" charset="-128"/>
              <a:buChar char="※"/>
              <a:tabLst/>
              <a:defRPr/>
            </a:pP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アーカイブ期間は、掲載開始後約</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3</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か月以上です。</a:t>
            </a:r>
            <a:endPar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endParaRPr>
          </a:p>
          <a:p>
            <a:pPr marL="135450" marR="0" lvl="0" indent="-135450" algn="just" defTabSz="457200" eaLnBrk="1" fontAlgn="auto" latinLnBrk="0" hangingPunct="1">
              <a:spcBef>
                <a:spcPts val="0"/>
              </a:spcBef>
              <a:spcAft>
                <a:spcPts val="300"/>
              </a:spcAft>
              <a:buClrTx/>
              <a:buSzTx/>
              <a:buFont typeface="游ゴシック" panose="020B0400000000000000" pitchFamily="50" charset="-128"/>
              <a:buChar char="※"/>
              <a:tabLst/>
              <a:defRPr/>
            </a:pP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2</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万～</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3</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万</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PV</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想定は、ノンターゲティングの場合</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ヤフードメイン配下へのプレイスメントターゲティングのみ</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となります。</a:t>
            </a:r>
            <a:endPar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endParaRPr>
          </a:p>
        </p:txBody>
      </p:sp>
      <p:sp>
        <p:nvSpPr>
          <p:cNvPr id="42" name="角丸四角形 52">
            <a:extLst>
              <a:ext uri="{FF2B5EF4-FFF2-40B4-BE49-F238E27FC236}">
                <a16:creationId xmlns:a16="http://schemas.microsoft.com/office/drawing/2014/main" id="{F16624F7-76A2-4F99-AC7E-0587393902C8}"/>
              </a:ext>
            </a:extLst>
          </p:cNvPr>
          <p:cNvSpPr/>
          <p:nvPr/>
        </p:nvSpPr>
        <p:spPr>
          <a:xfrm>
            <a:off x="388923" y="2355746"/>
            <a:ext cx="1620342" cy="390160"/>
          </a:xfrm>
          <a:prstGeom prst="rect">
            <a:avLst/>
          </a:prstGeom>
          <a:noFill/>
          <a:ln w="12700" cap="flat" cmpd="sng" algn="ctr">
            <a:noFill/>
            <a:prstDash val="solid"/>
            <a:miter lim="800000"/>
          </a:ln>
          <a:effectLst/>
        </p:spPr>
        <p:txBody>
          <a:bodyPr lIns="0" tIns="0" rIns="0" bIns="72000" rtlCol="0" anchor="t" anchorCtr="0"/>
          <a:lstStyle/>
          <a:p>
            <a:pPr marL="0" marR="0" lvl="0" indent="0" algn="ctr" defTabSz="457200" eaLnBrk="1" fontAlgn="auto" latinLnBrk="0" hangingPunct="1">
              <a:spcBef>
                <a:spcPts val="0"/>
              </a:spcBef>
              <a:spcAft>
                <a:spcPts val="0"/>
              </a:spcAft>
              <a:buClrTx/>
              <a:buSzTx/>
              <a:buFontTx/>
              <a:buNone/>
              <a:tabLst/>
              <a:defRPr/>
            </a:pPr>
            <a:r>
              <a:rPr kumimoji="0" lang="en-US" altLang="ja-JP" sz="1100" b="1" kern="0" dirty="0" err="1">
                <a:latin typeface="游ゴシック"/>
                <a:ea typeface="游ゴシック"/>
              </a:rPr>
              <a:t>wi</a:t>
            </a:r>
            <a:r>
              <a:rPr kumimoji="0" lang="en-US" altLang="ja-JP" sz="1100" b="1" i="0" u="none" strike="noStrike" kern="0" cap="none" normalizeH="0" baseline="0" noProof="0" dirty="0" err="1">
                <a:ln>
                  <a:noFill/>
                </a:ln>
                <a:effectLst/>
                <a:uLnTx/>
                <a:uFillTx/>
                <a:latin typeface="游ゴシック"/>
                <a:ea typeface="游ゴシック"/>
                <a:cs typeface="+mn-cs"/>
              </a:rPr>
              <a:t>thnews</a:t>
            </a:r>
            <a:r>
              <a:rPr kumimoji="0" lang="ja-JP" altLang="en-US" sz="1100" b="1" i="0" u="none" strike="noStrike" kern="0" cap="none" normalizeH="0" baseline="0" noProof="0" dirty="0">
                <a:ln>
                  <a:noFill/>
                </a:ln>
                <a:effectLst/>
                <a:uLnTx/>
                <a:uFillTx/>
                <a:latin typeface="游ゴシック"/>
                <a:ea typeface="游ゴシック"/>
                <a:cs typeface="+mn-cs"/>
              </a:rPr>
              <a:t>の</a:t>
            </a:r>
            <a:endParaRPr kumimoji="0" lang="en-US" altLang="ja-JP" sz="1100" b="1" i="0" u="none" strike="noStrike" kern="0" cap="none" normalizeH="0" baseline="0" noProof="0" dirty="0">
              <a:ln>
                <a:noFill/>
              </a:ln>
              <a:effectLst/>
              <a:uLnTx/>
              <a:uFillTx/>
              <a:latin typeface="游ゴシック"/>
              <a:ea typeface="游ゴシック"/>
              <a:cs typeface="+mn-cs"/>
            </a:endParaRPr>
          </a:p>
          <a:p>
            <a:pPr marL="0" marR="0" lvl="0" indent="0" algn="ctr" defTabSz="457200" eaLnBrk="1" fontAlgn="auto" latinLnBrk="0" hangingPunct="1">
              <a:spcBef>
                <a:spcPts val="0"/>
              </a:spcBef>
              <a:spcAft>
                <a:spcPts val="0"/>
              </a:spcAft>
              <a:buClrTx/>
              <a:buSzTx/>
              <a:buFontTx/>
              <a:buNone/>
              <a:tabLst/>
              <a:defRPr/>
            </a:pPr>
            <a:r>
              <a:rPr kumimoji="0" lang="ja-JP" altLang="en-US" sz="1100" b="1" kern="0" spc="-150" dirty="0">
                <a:latin typeface="游ゴシック"/>
                <a:ea typeface="游ゴシック"/>
              </a:rPr>
              <a:t>スポンサードコンテンツ</a:t>
            </a:r>
            <a:endParaRPr kumimoji="0" lang="ja-JP" altLang="en-US" sz="1100" b="1" i="0" u="none" strike="noStrike" kern="0" cap="none" spc="-150" normalizeH="0" baseline="0" noProof="0" dirty="0">
              <a:ln>
                <a:noFill/>
              </a:ln>
              <a:effectLst/>
              <a:uLnTx/>
              <a:uFillTx/>
              <a:latin typeface="游ゴシック"/>
              <a:ea typeface="游ゴシック"/>
              <a:cs typeface="+mn-cs"/>
            </a:endParaRPr>
          </a:p>
        </p:txBody>
      </p:sp>
      <p:sp>
        <p:nvSpPr>
          <p:cNvPr id="43" name="角丸四角形 73">
            <a:extLst>
              <a:ext uri="{FF2B5EF4-FFF2-40B4-BE49-F238E27FC236}">
                <a16:creationId xmlns:a16="http://schemas.microsoft.com/office/drawing/2014/main" id="{5EA9612D-C263-4E20-A7F1-2D1C6AD33861}"/>
              </a:ext>
            </a:extLst>
          </p:cNvPr>
          <p:cNvSpPr/>
          <p:nvPr/>
        </p:nvSpPr>
        <p:spPr>
          <a:xfrm>
            <a:off x="2317913" y="2355746"/>
            <a:ext cx="1319591" cy="446007"/>
          </a:xfrm>
          <a:prstGeom prst="rect">
            <a:avLst/>
          </a:prstGeom>
          <a:noFill/>
          <a:ln w="12700" cap="flat" cmpd="sng" algn="ctr">
            <a:noFill/>
            <a:prstDash val="solid"/>
            <a:miter lim="800000"/>
          </a:ln>
          <a:effectLst/>
        </p:spPr>
        <p:txBody>
          <a:bodyPr lIns="0" tIns="0" rIns="0" bIns="72000" rtlCol="0" anchor="t" anchorCtr="0"/>
          <a:lstStyle/>
          <a:p>
            <a:pPr marL="0" marR="0" lvl="0" indent="0" algn="ctr" defTabSz="457200" eaLnBrk="1" fontAlgn="auto" latinLnBrk="0" hangingPunct="1">
              <a:lnSpc>
                <a:spcPct val="110000"/>
              </a:lnSpc>
              <a:spcBef>
                <a:spcPts val="0"/>
              </a:spcBef>
              <a:spcAft>
                <a:spcPts val="0"/>
              </a:spcAft>
              <a:buClrTx/>
              <a:buSzTx/>
              <a:buFontTx/>
              <a:buNone/>
              <a:tabLst/>
              <a:defRPr/>
            </a:pPr>
            <a:r>
              <a:rPr kumimoji="0" lang="en-US" altLang="ja-JP" sz="1100" b="1" i="0" u="none" strike="noStrike" kern="0" cap="none" normalizeH="0" baseline="0" noProof="0" dirty="0">
                <a:ln>
                  <a:noFill/>
                </a:ln>
                <a:effectLst/>
                <a:uLnTx/>
                <a:uFillTx/>
                <a:latin typeface="游ゴシック"/>
                <a:ea typeface="游ゴシック"/>
                <a:cs typeface="+mn-cs"/>
              </a:rPr>
              <a:t>Yahoo!</a:t>
            </a:r>
            <a:r>
              <a:rPr kumimoji="0" lang="ja-JP" altLang="en-US" sz="1100" b="1" i="0" u="none" strike="noStrike" kern="0" cap="none" normalizeH="0" baseline="0" noProof="0" dirty="0">
                <a:ln>
                  <a:noFill/>
                </a:ln>
                <a:effectLst/>
                <a:uLnTx/>
                <a:uFillTx/>
                <a:latin typeface="游ゴシック"/>
                <a:ea typeface="游ゴシック"/>
                <a:cs typeface="+mn-cs"/>
              </a:rPr>
              <a:t>ニュース上に記事掲載</a:t>
            </a:r>
          </a:p>
        </p:txBody>
      </p:sp>
      <p:grpSp>
        <p:nvGrpSpPr>
          <p:cNvPr id="45" name="グループ化 44">
            <a:extLst>
              <a:ext uri="{FF2B5EF4-FFF2-40B4-BE49-F238E27FC236}">
                <a16:creationId xmlns:a16="http://schemas.microsoft.com/office/drawing/2014/main" id="{26FBF700-F676-40B8-8E6C-B31BBFA0102E}"/>
              </a:ext>
            </a:extLst>
          </p:cNvPr>
          <p:cNvGrpSpPr/>
          <p:nvPr/>
        </p:nvGrpSpPr>
        <p:grpSpPr>
          <a:xfrm>
            <a:off x="7148310" y="4286269"/>
            <a:ext cx="1821324" cy="1080423"/>
            <a:chOff x="7158066" y="4511529"/>
            <a:chExt cx="1415042" cy="839414"/>
          </a:xfrm>
        </p:grpSpPr>
        <p:grpSp>
          <p:nvGrpSpPr>
            <p:cNvPr id="46" name="グループ化 45">
              <a:extLst>
                <a:ext uri="{FF2B5EF4-FFF2-40B4-BE49-F238E27FC236}">
                  <a16:creationId xmlns:a16="http://schemas.microsoft.com/office/drawing/2014/main" id="{372E025B-7090-4597-91C5-10099ECF250F}"/>
                </a:ext>
              </a:extLst>
            </p:cNvPr>
            <p:cNvGrpSpPr/>
            <p:nvPr/>
          </p:nvGrpSpPr>
          <p:grpSpPr>
            <a:xfrm>
              <a:off x="7158066" y="4734530"/>
              <a:ext cx="332076" cy="603258"/>
              <a:chOff x="6708572" y="4195256"/>
              <a:chExt cx="463857" cy="842656"/>
            </a:xfrm>
          </p:grpSpPr>
          <p:pic>
            <p:nvPicPr>
              <p:cNvPr id="53" name="グラフィックス 52">
                <a:extLst>
                  <a:ext uri="{FF2B5EF4-FFF2-40B4-BE49-F238E27FC236}">
                    <a16:creationId xmlns:a16="http://schemas.microsoft.com/office/drawing/2014/main" id="{38B06F65-70F1-4DC2-A66A-C891C8C7327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08572" y="4195256"/>
                <a:ext cx="463857" cy="842656"/>
              </a:xfrm>
              <a:prstGeom prst="rect">
                <a:avLst/>
              </a:prstGeom>
              <a:effectLst>
                <a:outerShdw blurRad="25400" dist="38100" dir="2700000" algn="tl" rotWithShape="0">
                  <a:srgbClr val="64656A">
                    <a:lumMod val="75000"/>
                    <a:alpha val="23000"/>
                  </a:srgbClr>
                </a:outerShdw>
              </a:effectLst>
            </p:spPr>
          </p:pic>
          <p:grpSp>
            <p:nvGrpSpPr>
              <p:cNvPr id="54" name="グループ化 53">
                <a:extLst>
                  <a:ext uri="{FF2B5EF4-FFF2-40B4-BE49-F238E27FC236}">
                    <a16:creationId xmlns:a16="http://schemas.microsoft.com/office/drawing/2014/main" id="{00788739-00FD-4EEA-B5DA-998D451AEB5A}"/>
                  </a:ext>
                </a:extLst>
              </p:cNvPr>
              <p:cNvGrpSpPr/>
              <p:nvPr/>
            </p:nvGrpSpPr>
            <p:grpSpPr>
              <a:xfrm>
                <a:off x="6732229" y="4255819"/>
                <a:ext cx="418967" cy="754142"/>
                <a:chOff x="6775261" y="4412327"/>
                <a:chExt cx="418967" cy="754142"/>
              </a:xfrm>
            </p:grpSpPr>
            <p:pic>
              <p:nvPicPr>
                <p:cNvPr id="55" name="Picture 5">
                  <a:extLst>
                    <a:ext uri="{FF2B5EF4-FFF2-40B4-BE49-F238E27FC236}">
                      <a16:creationId xmlns:a16="http://schemas.microsoft.com/office/drawing/2014/main" id="{DA3013F2-394E-4D1D-99B2-E6CB5F6B434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775261" y="4412327"/>
                  <a:ext cx="418967" cy="754142"/>
                </a:xfrm>
                <a:prstGeom prst="rect">
                  <a:avLst/>
                </a:prstGeom>
                <a:solidFill>
                  <a:srgbClr val="D9E0EB"/>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6" name="正方形/長方形 55">
                  <a:extLst>
                    <a:ext uri="{FF2B5EF4-FFF2-40B4-BE49-F238E27FC236}">
                      <a16:creationId xmlns:a16="http://schemas.microsoft.com/office/drawing/2014/main" id="{B48F52CF-CD56-4536-AECB-9BB1216EC9DC}"/>
                    </a:ext>
                  </a:extLst>
                </p:cNvPr>
                <p:cNvSpPr/>
                <p:nvPr/>
              </p:nvSpPr>
              <p:spPr>
                <a:xfrm>
                  <a:off x="6781295" y="4771233"/>
                  <a:ext cx="408603" cy="349611"/>
                </a:xfrm>
                <a:prstGeom prst="rect">
                  <a:avLst/>
                </a:prstGeom>
                <a:solidFill>
                  <a:srgbClr val="F5B646"/>
                </a:solidFill>
                <a:ln w="9525" cap="flat" cmpd="sng" algn="ctr">
                  <a:noFill/>
                  <a:prstDash val="solid"/>
                  <a:miter lim="800000"/>
                </a:ln>
                <a:effectLst/>
              </p:spPr>
              <p:txBody>
                <a:bodyPr rot="0" spcFirstLastPara="0" vertOverflow="overflow" horzOverflow="overflow" vert="horz" wrap="square" lIns="80189" tIns="40094" rIns="80189" bIns="40094"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srgbClr val="1C1C1C"/>
                    </a:solidFill>
                    <a:effectLst/>
                    <a:uLnTx/>
                    <a:uFillTx/>
                    <a:latin typeface="游ゴシック"/>
                    <a:ea typeface="游ゴシック"/>
                    <a:cs typeface="+mn-cs"/>
                  </a:endParaRPr>
                </a:p>
              </p:txBody>
            </p:sp>
          </p:grpSp>
        </p:grpSp>
        <p:grpSp>
          <p:nvGrpSpPr>
            <p:cNvPr id="47" name="グループ化 46">
              <a:extLst>
                <a:ext uri="{FF2B5EF4-FFF2-40B4-BE49-F238E27FC236}">
                  <a16:creationId xmlns:a16="http://schemas.microsoft.com/office/drawing/2014/main" id="{8AC21752-1DF6-45B9-BEAB-882C4AF3DEFE}"/>
                </a:ext>
              </a:extLst>
            </p:cNvPr>
            <p:cNvGrpSpPr/>
            <p:nvPr/>
          </p:nvGrpSpPr>
          <p:grpSpPr>
            <a:xfrm>
              <a:off x="7542850" y="4511529"/>
              <a:ext cx="1030258" cy="839414"/>
              <a:chOff x="7325359" y="4390556"/>
              <a:chExt cx="1080000" cy="879941"/>
            </a:xfrm>
          </p:grpSpPr>
          <p:pic>
            <p:nvPicPr>
              <p:cNvPr id="48" name="グラフィックス 47">
                <a:extLst>
                  <a:ext uri="{FF2B5EF4-FFF2-40B4-BE49-F238E27FC236}">
                    <a16:creationId xmlns:a16="http://schemas.microsoft.com/office/drawing/2014/main" id="{AD31C266-B08C-4E5D-B9D5-4A5757E4560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25359" y="4390556"/>
                <a:ext cx="1080000" cy="879941"/>
              </a:xfrm>
              <a:prstGeom prst="rect">
                <a:avLst/>
              </a:prstGeom>
              <a:effectLst>
                <a:outerShdw blurRad="25400" dist="38100" dir="2700000" algn="tl" rotWithShape="0">
                  <a:srgbClr val="64656A">
                    <a:lumMod val="75000"/>
                    <a:alpha val="23000"/>
                  </a:srgbClr>
                </a:outerShdw>
              </a:effectLst>
            </p:spPr>
          </p:pic>
          <p:grpSp>
            <p:nvGrpSpPr>
              <p:cNvPr id="49" name="グループ化 48">
                <a:extLst>
                  <a:ext uri="{FF2B5EF4-FFF2-40B4-BE49-F238E27FC236}">
                    <a16:creationId xmlns:a16="http://schemas.microsoft.com/office/drawing/2014/main" id="{5996BF23-D532-4602-B374-E45480A807C3}"/>
                  </a:ext>
                </a:extLst>
              </p:cNvPr>
              <p:cNvGrpSpPr/>
              <p:nvPr/>
            </p:nvGrpSpPr>
            <p:grpSpPr>
              <a:xfrm>
                <a:off x="7362827" y="4430988"/>
                <a:ext cx="1015358" cy="658387"/>
                <a:chOff x="7448584" y="5485406"/>
                <a:chExt cx="1015358" cy="658387"/>
              </a:xfrm>
            </p:grpSpPr>
            <p:pic>
              <p:nvPicPr>
                <p:cNvPr id="50" name="図 49">
                  <a:extLst>
                    <a:ext uri="{FF2B5EF4-FFF2-40B4-BE49-F238E27FC236}">
                      <a16:creationId xmlns:a16="http://schemas.microsoft.com/office/drawing/2014/main" id="{AF599A20-889F-458B-8912-B442E2D1EC2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448584" y="5485406"/>
                  <a:ext cx="1015358" cy="658387"/>
                </a:xfrm>
                <a:prstGeom prst="rect">
                  <a:avLst/>
                </a:prstGeom>
                <a:solidFill>
                  <a:srgbClr val="D9E0EB"/>
                </a:solidFill>
                <a:ln w="3175">
                  <a:solidFill>
                    <a:srgbClr val="64656A">
                      <a:lumMod val="60000"/>
                      <a:lumOff val="40000"/>
                    </a:srgbClr>
                  </a:solidFill>
                </a:ln>
                <a:effectLst/>
              </p:spPr>
            </p:pic>
            <p:sp>
              <p:nvSpPr>
                <p:cNvPr id="51" name="正方形/長方形 50">
                  <a:extLst>
                    <a:ext uri="{FF2B5EF4-FFF2-40B4-BE49-F238E27FC236}">
                      <a16:creationId xmlns:a16="http://schemas.microsoft.com/office/drawing/2014/main" id="{E36F9A0C-E39E-46F7-B5E0-BC290FD454BE}"/>
                    </a:ext>
                  </a:extLst>
                </p:cNvPr>
                <p:cNvSpPr/>
                <p:nvPr/>
              </p:nvSpPr>
              <p:spPr>
                <a:xfrm>
                  <a:off x="8086322" y="5833207"/>
                  <a:ext cx="206347" cy="187277"/>
                </a:xfrm>
                <a:prstGeom prst="rect">
                  <a:avLst/>
                </a:prstGeom>
                <a:solidFill>
                  <a:srgbClr val="F5B646"/>
                </a:solidFill>
                <a:ln w="9525" cap="flat" cmpd="sng" algn="ctr">
                  <a:noFill/>
                  <a:prstDash val="solid"/>
                  <a:miter lim="800000"/>
                </a:ln>
                <a:effectLst/>
              </p:spPr>
              <p:txBody>
                <a:bodyPr rot="0" spcFirstLastPara="0" vertOverflow="overflow" horzOverflow="overflow" vert="horz" wrap="square" lIns="80189" tIns="40094" rIns="80189" bIns="40094"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srgbClr val="C9002C"/>
                    </a:solidFill>
                    <a:effectLst/>
                    <a:uLnTx/>
                    <a:uFillTx/>
                    <a:latin typeface="游ゴシック"/>
                    <a:ea typeface="游ゴシック"/>
                    <a:cs typeface="+mn-cs"/>
                  </a:endParaRPr>
                </a:p>
              </p:txBody>
            </p:sp>
            <p:sp>
              <p:nvSpPr>
                <p:cNvPr id="52" name="正方形/長方形 51">
                  <a:extLst>
                    <a:ext uri="{FF2B5EF4-FFF2-40B4-BE49-F238E27FC236}">
                      <a16:creationId xmlns:a16="http://schemas.microsoft.com/office/drawing/2014/main" id="{DBCC51B8-4A21-4ECB-ACC3-90768AFAB17C}"/>
                    </a:ext>
                  </a:extLst>
                </p:cNvPr>
                <p:cNvSpPr/>
                <p:nvPr/>
              </p:nvSpPr>
              <p:spPr>
                <a:xfrm>
                  <a:off x="8085550" y="5619270"/>
                  <a:ext cx="207119" cy="181257"/>
                </a:xfrm>
                <a:prstGeom prst="rect">
                  <a:avLst/>
                </a:prstGeom>
                <a:solidFill>
                  <a:srgbClr val="F5B646"/>
                </a:solidFill>
                <a:ln w="9525" cap="flat" cmpd="sng" algn="ctr">
                  <a:noFill/>
                  <a:prstDash val="solid"/>
                  <a:miter lim="800000"/>
                </a:ln>
                <a:effectLst/>
              </p:spPr>
              <p:txBody>
                <a:bodyPr rot="0" spcFirstLastPara="0" vertOverflow="overflow" horzOverflow="overflow" vert="horz" wrap="square" lIns="80189" tIns="40094" rIns="80189" bIns="40094"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srgbClr val="C9002C"/>
                    </a:solidFill>
                    <a:effectLst/>
                    <a:uLnTx/>
                    <a:uFillTx/>
                    <a:latin typeface="游ゴシック"/>
                    <a:ea typeface="游ゴシック"/>
                    <a:cs typeface="+mn-cs"/>
                  </a:endParaRPr>
                </a:p>
              </p:txBody>
            </p:sp>
          </p:grpSp>
        </p:grpSp>
      </p:grpSp>
      <p:sp>
        <p:nvSpPr>
          <p:cNvPr id="57" name="四角形: 対角を切り取る 119">
            <a:extLst>
              <a:ext uri="{FF2B5EF4-FFF2-40B4-BE49-F238E27FC236}">
                <a16:creationId xmlns:a16="http://schemas.microsoft.com/office/drawing/2014/main" id="{0405A82A-6060-4EE8-B72F-D635EAE615BF}"/>
              </a:ext>
            </a:extLst>
          </p:cNvPr>
          <p:cNvSpPr/>
          <p:nvPr/>
        </p:nvSpPr>
        <p:spPr>
          <a:xfrm flipH="1">
            <a:off x="5068540" y="3143282"/>
            <a:ext cx="1937913" cy="703452"/>
          </a:xfrm>
          <a:prstGeom prst="rect">
            <a:avLst/>
          </a:prstGeom>
          <a:noFill/>
          <a:ln w="12700" cap="flat" cmpd="sng" algn="ctr">
            <a:noFill/>
            <a:prstDash val="solid"/>
            <a:miter lim="800000"/>
          </a:ln>
          <a:effectLst/>
        </p:spPr>
        <p:txBody>
          <a:bodyPr lIns="144000" tIns="0" rIns="0" bIns="0" rtlCol="0" anchor="t" anchorCtr="0"/>
          <a:lstStyle/>
          <a:p>
            <a:pPr marL="0" marR="0" lvl="0" indent="0" defTabSz="457200" eaLnBrk="1" fontAlgn="auto" latinLnBrk="0" hangingPunct="1">
              <a:lnSpc>
                <a:spcPct val="12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主要カテゴリトップから</a:t>
            </a:r>
            <a:r>
              <a:rPr kumimoji="0" lang="en-US" altLang="ja-JP"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24</a:t>
            </a: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時間のテキスト誘導</a:t>
            </a:r>
            <a:endParaRPr kumimoji="0" lang="en-US" altLang="ja-JP"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endParaRPr>
          </a:p>
          <a:p>
            <a:pPr marL="0" marR="0" lvl="0" indent="0" defTabSz="457200" eaLnBrk="1" fontAlgn="auto" latinLnBrk="0" hangingPunct="1">
              <a:lnSpc>
                <a:spcPct val="120000"/>
              </a:lnSpc>
              <a:spcBef>
                <a:spcPts val="0"/>
              </a:spcBef>
              <a:spcAft>
                <a:spcPts val="0"/>
              </a:spcAft>
              <a:buClrTx/>
              <a:buSzTx/>
              <a:buFontTx/>
              <a:buNone/>
              <a:tabLst/>
              <a:defRPr/>
            </a:pPr>
            <a:r>
              <a:rPr kumimoji="0" lang="en-US" altLang="ja-JP" sz="1000" b="1" i="0" u="none" strike="noStrike" kern="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mn-cs"/>
              </a:rPr>
              <a:t>〈</a:t>
            </a:r>
            <a:r>
              <a:rPr kumimoji="0" lang="ja-JP" altLang="en-US" sz="1000" b="1" i="0" u="none" strike="noStrike" kern="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mn-cs"/>
              </a:rPr>
              <a:t> </a:t>
            </a:r>
            <a:r>
              <a:rPr kumimoji="0" lang="en-US" altLang="ja-JP" sz="1000" b="1" i="0" u="none" strike="noStrike" kern="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mn-cs"/>
              </a:rPr>
              <a:t>PC</a:t>
            </a:r>
            <a:r>
              <a:rPr kumimoji="0" lang="ja-JP" altLang="en-US" sz="1000" b="1" i="0" u="none" strike="noStrike" kern="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mn-cs"/>
              </a:rPr>
              <a:t>・スマホブラウザ </a:t>
            </a:r>
            <a:r>
              <a:rPr kumimoji="0" lang="en-US" altLang="ja-JP" sz="1000" b="1" i="0" u="none" strike="noStrike" kern="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mn-cs"/>
              </a:rPr>
              <a:t>〉</a:t>
            </a:r>
            <a:endParaRPr kumimoji="0" lang="ja-JP" altLang="en-US" sz="1000" b="1" i="0" u="none" strike="noStrike" kern="0" cap="none" spc="0" normalizeH="0" baseline="0" noProof="0" dirty="0">
              <a:ln>
                <a:noFill/>
              </a:ln>
              <a:solidFill>
                <a:schemeClr val="tx1">
                  <a:lumMod val="75000"/>
                  <a:lumOff val="25000"/>
                </a:schemeClr>
              </a:solidFill>
              <a:effectLst/>
              <a:uLnTx/>
              <a:uFillTx/>
              <a:latin typeface="Yu Gothic" panose="020B0400000000000000" pitchFamily="34" charset="-128"/>
              <a:ea typeface="Yu Gothic" panose="020B0400000000000000" pitchFamily="34" charset="-128"/>
              <a:cs typeface="+mn-cs"/>
            </a:endParaRPr>
          </a:p>
        </p:txBody>
      </p:sp>
      <p:sp>
        <p:nvSpPr>
          <p:cNvPr id="58" name="正方形/長方形 57">
            <a:extLst>
              <a:ext uri="{FF2B5EF4-FFF2-40B4-BE49-F238E27FC236}">
                <a16:creationId xmlns:a16="http://schemas.microsoft.com/office/drawing/2014/main" id="{7C13A3C2-90A4-427C-B050-F9DE52C68E88}"/>
              </a:ext>
            </a:extLst>
          </p:cNvPr>
          <p:cNvSpPr/>
          <p:nvPr/>
        </p:nvSpPr>
        <p:spPr>
          <a:xfrm flipH="1">
            <a:off x="9221513" y="4360897"/>
            <a:ext cx="1997516" cy="943015"/>
          </a:xfrm>
          <a:prstGeom prst="rect">
            <a:avLst/>
          </a:prstGeom>
          <a:noFill/>
          <a:ln w="12700" cap="flat" cmpd="sng" algn="ctr">
            <a:noFill/>
            <a:prstDash val="solid"/>
            <a:miter lim="800000"/>
          </a:ln>
          <a:effectLst/>
        </p:spPr>
        <p:txBody>
          <a:bodyPr wrap="square" lIns="0" tIns="0" rIns="0" bIns="0" rtlCol="0" anchor="t">
            <a:spAutoFit/>
          </a:bodyPr>
          <a:lstStyle/>
          <a:p>
            <a:pPr marL="136800" marR="0" lvl="0" indent="-136800" algn="just" defTabSz="457200" eaLnBrk="1" fontAlgn="auto" latinLnBrk="0" hangingPunct="1">
              <a:lnSpc>
                <a:spcPct val="110000"/>
              </a:lnSpc>
              <a:spcBef>
                <a:spcPts val="0"/>
              </a:spcBef>
              <a:spcAft>
                <a:spcPts val="0"/>
              </a:spcAft>
              <a:buClrTx/>
              <a:buSzTx/>
              <a:buFontTx/>
              <a:buNone/>
              <a:tabLst/>
              <a:defRPr/>
            </a:pPr>
            <a:r>
              <a:rPr kumimoji="0" lang="en-US" altLang="ja-JP"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※Yahoo!</a:t>
            </a:r>
            <a:r>
              <a:rPr kumimoji="0" lang="ja-JP" altLang="en-US"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広告ディスプレイ広告</a:t>
            </a:r>
            <a:r>
              <a:rPr kumimoji="0" lang="en-US" altLang="ja-JP" sz="7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a:t>
            </a:r>
            <a:r>
              <a:rPr kumimoji="0" lang="ja-JP" altLang="en-US" sz="7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運用型</a:t>
            </a:r>
            <a:r>
              <a:rPr kumimoji="0" lang="en-US" altLang="ja-JP" sz="7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a:t>
            </a:r>
            <a:r>
              <a:rPr kumimoji="0" lang="ja-JP" altLang="en-US"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誘導は</a:t>
            </a:r>
            <a:r>
              <a:rPr kumimoji="0" lang="en-US" altLang="ja-JP"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1</a:t>
            </a:r>
            <a:r>
              <a:rPr kumimoji="0" lang="ja-JP" altLang="en-US"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か月以内です。</a:t>
            </a:r>
            <a:endParaRPr kumimoji="0" lang="en-US" altLang="ja-JP"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endParaRPr>
          </a:p>
          <a:p>
            <a:pPr marL="136800" marR="0" lvl="0" indent="-136800" algn="just" defTabSz="457200" eaLnBrk="1" fontAlgn="auto" latinLnBrk="0" hangingPunct="1">
              <a:lnSpc>
                <a:spcPct val="110000"/>
              </a:lnSpc>
              <a:spcBef>
                <a:spcPts val="0"/>
              </a:spcBef>
              <a:spcAft>
                <a:spcPts val="0"/>
              </a:spcAft>
              <a:buClrTx/>
              <a:buSzTx/>
              <a:buFontTx/>
              <a:buNone/>
              <a:tabLst/>
              <a:defRPr/>
            </a:pPr>
            <a:r>
              <a:rPr kumimoji="0" lang="en-US" altLang="ja-JP"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a:t>
            </a:r>
            <a:r>
              <a:rPr kumimoji="0" lang="ja-JP" altLang="en-US"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プレイスメントターゲティングでヤフードメイン配下に広告を表示します。</a:t>
            </a:r>
            <a:endParaRPr kumimoji="0" lang="en-US" altLang="ja-JP"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endParaRPr>
          </a:p>
          <a:p>
            <a:pPr marL="136800" marR="0" lvl="0" indent="-136800" algn="just" defTabSz="457200" eaLnBrk="1" fontAlgn="auto" latinLnBrk="0" hangingPunct="1">
              <a:lnSpc>
                <a:spcPct val="110000"/>
              </a:lnSpc>
              <a:spcBef>
                <a:spcPts val="0"/>
              </a:spcBef>
              <a:spcAft>
                <a:spcPts val="0"/>
              </a:spcAft>
              <a:buClrTx/>
              <a:buSzTx/>
              <a:buFontTx/>
              <a:buNone/>
              <a:tabLst/>
              <a:defRPr/>
            </a:pPr>
            <a:r>
              <a:rPr kumimoji="0" lang="en-US" altLang="ja-JP"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a:t>
            </a:r>
            <a:r>
              <a:rPr kumimoji="0" lang="ja-JP" altLang="en-US"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広告会社マージン</a:t>
            </a:r>
            <a:r>
              <a:rPr kumimoji="0" lang="en-US" altLang="ja-JP" sz="7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(35%</a:t>
            </a:r>
            <a:r>
              <a:rPr kumimoji="0" lang="ja-JP" altLang="en-US" sz="7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の場合</a:t>
            </a:r>
            <a:r>
              <a:rPr kumimoji="0" lang="en-US" altLang="ja-JP" sz="7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a:t>
            </a:r>
            <a:r>
              <a:rPr kumimoji="0" lang="ja-JP" altLang="en-US" sz="800" i="0" u="none" strike="noStrike" kern="0" cap="none" spc="0" normalizeH="0" baseline="0" noProof="0" dirty="0">
                <a:ln>
                  <a:noFill/>
                </a:ln>
                <a:solidFill>
                  <a:srgbClr val="1C1C1C"/>
                </a:solidFill>
                <a:effectLst/>
                <a:uLnTx/>
                <a:uFillTx/>
                <a:latin typeface="Yu Gothic" panose="020B0400000000000000" pitchFamily="34" charset="-128"/>
                <a:ea typeface="Yu Gothic" panose="020B0400000000000000" pitchFamily="34" charset="-128"/>
                <a:cs typeface="+mn-cs"/>
              </a:rPr>
              <a:t>と運用フィー含む通常の弊社買付の場合のグロス金額です。</a:t>
            </a:r>
          </a:p>
        </p:txBody>
      </p:sp>
      <p:sp>
        <p:nvSpPr>
          <p:cNvPr id="59" name="正方形/長方形 58">
            <a:extLst>
              <a:ext uri="{FF2B5EF4-FFF2-40B4-BE49-F238E27FC236}">
                <a16:creationId xmlns:a16="http://schemas.microsoft.com/office/drawing/2014/main" id="{F3E986EE-316F-4F18-A0CF-9DE03FBDC11B}"/>
              </a:ext>
            </a:extLst>
          </p:cNvPr>
          <p:cNvSpPr/>
          <p:nvPr/>
        </p:nvSpPr>
        <p:spPr>
          <a:xfrm>
            <a:off x="9204887" y="3204339"/>
            <a:ext cx="2059892" cy="807593"/>
          </a:xfrm>
          <a:prstGeom prst="rect">
            <a:avLst/>
          </a:prstGeom>
          <a:noFill/>
          <a:ln w="12700" cap="flat" cmpd="sng" algn="ctr">
            <a:noFill/>
            <a:prstDash val="solid"/>
            <a:miter lim="800000"/>
          </a:ln>
          <a:effectLst/>
        </p:spPr>
        <p:txBody>
          <a:bodyPr wrap="square" lIns="0" tIns="0" rIns="0" bIns="0" rtlCol="0" anchor="t">
            <a:spAutoFit/>
          </a:bodyPr>
          <a:lstStyle/>
          <a:p>
            <a:pPr marL="135450" marR="0" lvl="0" indent="-135450" algn="just" defTabSz="457200" eaLnBrk="1" fontAlgn="auto" latinLnBrk="0" hangingPunct="1">
              <a:lnSpc>
                <a:spcPct val="110000"/>
              </a:lnSpc>
              <a:spcBef>
                <a:spcPts val="0"/>
              </a:spcBef>
              <a:spcAft>
                <a:spcPts val="0"/>
              </a:spcAft>
              <a:buClrTx/>
              <a:buSzTx/>
              <a:buFont typeface="游ゴシック" panose="020B0400000000000000" pitchFamily="50" charset="-128"/>
              <a:buChar char="※"/>
              <a:tabLst/>
              <a:defRPr/>
            </a:pP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アプリには掲載されません。</a:t>
            </a:r>
          </a:p>
          <a:p>
            <a:pPr marL="135450" marR="0" lvl="0" indent="-135450" algn="just" defTabSz="457200" eaLnBrk="1" fontAlgn="auto" latinLnBrk="0" hangingPunct="1">
              <a:lnSpc>
                <a:spcPct val="110000"/>
              </a:lnSpc>
              <a:spcBef>
                <a:spcPts val="0"/>
              </a:spcBef>
              <a:spcAft>
                <a:spcPts val="0"/>
              </a:spcAft>
              <a:buClrTx/>
              <a:buSzTx/>
              <a:buFont typeface="游ゴシック" panose="020B0400000000000000" pitchFamily="50" charset="-128"/>
              <a:buChar char="※"/>
              <a:tabLst/>
              <a:defRPr/>
            </a:pP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この誘導枠は日付指定はできず、掲載のタイミング、場所、内容は</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Yahoo! JAPAN</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に一任されます。</a:t>
            </a:r>
          </a:p>
          <a:p>
            <a:pPr marL="135450" marR="0" lvl="0" indent="-135450" algn="just" defTabSz="457200" eaLnBrk="1" fontAlgn="auto" latinLnBrk="0" hangingPunct="1">
              <a:lnSpc>
                <a:spcPct val="110000"/>
              </a:lnSpc>
              <a:spcBef>
                <a:spcPts val="0"/>
              </a:spcBef>
              <a:spcAft>
                <a:spcPts val="0"/>
              </a:spcAft>
              <a:buClrTx/>
              <a:buSzTx/>
              <a:buFont typeface="游ゴシック" panose="020B0400000000000000" pitchFamily="50" charset="-128"/>
              <a:buChar char="※"/>
              <a:tabLst/>
              <a:defRPr/>
            </a:pP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事前共有の希望をいただけましたら、</a:t>
            </a:r>
            <a:r>
              <a:rPr kumimoji="0" lang="en-US" altLang="ja-JP" sz="800" i="0" u="none" strike="noStrike" kern="0" cap="none" spc="0" normalizeH="0" baseline="0" noProof="0" dirty="0">
                <a:ln>
                  <a:noFill/>
                </a:ln>
                <a:solidFill>
                  <a:srgbClr val="1C1C1C"/>
                </a:solidFill>
                <a:effectLst/>
                <a:uLnTx/>
                <a:uFillTx/>
                <a:latin typeface="游ゴシック"/>
                <a:ea typeface="游ゴシック"/>
                <a:cs typeface="+mn-cs"/>
              </a:rPr>
              <a:t>3</a:t>
            </a:r>
            <a:r>
              <a:rPr kumimoji="0" lang="ja-JP" altLang="en-US" sz="800" i="0" u="none" strike="noStrike" kern="0" cap="none" spc="0" normalizeH="0" baseline="0" noProof="0" dirty="0">
                <a:ln>
                  <a:noFill/>
                </a:ln>
                <a:solidFill>
                  <a:srgbClr val="1C1C1C"/>
                </a:solidFill>
                <a:effectLst/>
                <a:uLnTx/>
                <a:uFillTx/>
                <a:latin typeface="游ゴシック"/>
                <a:ea typeface="游ゴシック"/>
                <a:cs typeface="+mn-cs"/>
              </a:rPr>
              <a:t>営業日ほど前に掲出日について共有します。</a:t>
            </a:r>
          </a:p>
        </p:txBody>
      </p:sp>
      <p:sp>
        <p:nvSpPr>
          <p:cNvPr id="60" name="四角形: 対角を切り取る 119">
            <a:extLst>
              <a:ext uri="{FF2B5EF4-FFF2-40B4-BE49-F238E27FC236}">
                <a16:creationId xmlns:a16="http://schemas.microsoft.com/office/drawing/2014/main" id="{83B2CFFC-6B9C-4598-AA60-00A53363B104}"/>
              </a:ext>
            </a:extLst>
          </p:cNvPr>
          <p:cNvSpPr/>
          <p:nvPr/>
        </p:nvSpPr>
        <p:spPr>
          <a:xfrm flipH="1">
            <a:off x="5028848" y="4736514"/>
            <a:ext cx="2094162" cy="495267"/>
          </a:xfrm>
          <a:prstGeom prst="rect">
            <a:avLst/>
          </a:prstGeom>
          <a:noFill/>
          <a:ln w="12700" cap="flat" cmpd="sng" algn="ctr">
            <a:noFill/>
            <a:prstDash val="solid"/>
            <a:miter lim="800000"/>
          </a:ln>
          <a:effectLst/>
        </p:spPr>
        <p:txBody>
          <a:bodyPr lIns="144000" tIns="0" rIns="0" bIns="0" rtlCol="0" anchor="t" anchorCtr="0"/>
          <a:lstStyle/>
          <a:p>
            <a:pPr marL="0" marR="0" lvl="0" indent="0" defTabSz="457200" eaLnBrk="1" fontAlgn="auto" latinLnBrk="0" hangingPunct="1">
              <a:lnSpc>
                <a:spcPct val="11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ディスプレイ広告</a:t>
            </a:r>
            <a:r>
              <a:rPr kumimoji="0" lang="en-US" altLang="ja-JP"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a:t>
            </a: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運用型</a:t>
            </a:r>
            <a:r>
              <a:rPr kumimoji="0" lang="en-US" altLang="ja-JP"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a:t>
            </a:r>
          </a:p>
          <a:p>
            <a:pPr marL="0" marR="0" lvl="0" indent="0" defTabSz="457200" eaLnBrk="1" fontAlgn="auto" latinLnBrk="0" hangingPunct="1">
              <a:lnSpc>
                <a:spcPct val="11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からの約</a:t>
            </a:r>
            <a:r>
              <a:rPr kumimoji="0" lang="en-US" altLang="ja-JP"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G70</a:t>
            </a: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万円分相当</a:t>
            </a:r>
            <a:r>
              <a:rPr kumimoji="0" lang="en-US" altLang="ja-JP" sz="1200" b="1" i="0" u="none" strike="noStrike" kern="0" cap="none" spc="0" normalizeH="0" baseline="30000" noProof="0" dirty="0">
                <a:ln>
                  <a:noFill/>
                </a:ln>
                <a:solidFill>
                  <a:schemeClr val="tx1">
                    <a:lumMod val="75000"/>
                    <a:lumOff val="25000"/>
                  </a:schemeClr>
                </a:solidFill>
                <a:effectLst/>
                <a:uLnTx/>
                <a:uFillTx/>
                <a:latin typeface="游ゴシック"/>
                <a:ea typeface="游ゴシック"/>
                <a:cs typeface="+mn-cs"/>
              </a:rPr>
              <a:t>※</a:t>
            </a:r>
          </a:p>
          <a:p>
            <a:pPr marL="0" marR="0" lvl="0" indent="0" defTabSz="457200" eaLnBrk="1" fontAlgn="auto" latinLnBrk="0" hangingPunct="1">
              <a:lnSpc>
                <a:spcPct val="11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chemeClr val="tx1">
                    <a:lumMod val="75000"/>
                    <a:lumOff val="25000"/>
                  </a:schemeClr>
                </a:solidFill>
                <a:effectLst/>
                <a:uLnTx/>
                <a:uFillTx/>
                <a:latin typeface="游ゴシック"/>
                <a:ea typeface="游ゴシック"/>
                <a:cs typeface="+mn-cs"/>
              </a:rPr>
              <a:t>の広告誘導</a:t>
            </a:r>
          </a:p>
        </p:txBody>
      </p:sp>
      <p:sp>
        <p:nvSpPr>
          <p:cNvPr id="61" name="正方形/長方形 60">
            <a:extLst>
              <a:ext uri="{FF2B5EF4-FFF2-40B4-BE49-F238E27FC236}">
                <a16:creationId xmlns:a16="http://schemas.microsoft.com/office/drawing/2014/main" id="{EFB58413-1F94-4967-AB13-99D8F0A9F1CB}"/>
              </a:ext>
            </a:extLst>
          </p:cNvPr>
          <p:cNvSpPr/>
          <p:nvPr/>
        </p:nvSpPr>
        <p:spPr>
          <a:xfrm flipH="1">
            <a:off x="4130077" y="4678914"/>
            <a:ext cx="761415" cy="522213"/>
          </a:xfrm>
          <a:prstGeom prst="rect">
            <a:avLst/>
          </a:prstGeom>
          <a:noFill/>
          <a:ln w="12700" cap="flat" cmpd="sng" algn="ctr">
            <a:noFill/>
            <a:prstDash val="solid"/>
            <a:miter lim="800000"/>
          </a:ln>
          <a:effectLst/>
        </p:spPr>
        <p:txBody>
          <a:bodyPr lIns="0" tIns="0" rIns="0" bIns="0" rtlCol="0" anchor="t"/>
          <a:lstStyle/>
          <a:p>
            <a:pPr marL="0" marR="0" lvl="0" indent="0" algn="ctr" defTabSz="457200" eaLnBrk="1" fontAlgn="auto" latinLnBrk="0" hangingPunct="1">
              <a:spcBef>
                <a:spcPts val="0"/>
              </a:spcBef>
              <a:spcAft>
                <a:spcPts val="0"/>
              </a:spcAft>
              <a:buClrTx/>
              <a:buSzTx/>
              <a:buFontTx/>
              <a:buNone/>
              <a:tabLst/>
              <a:defRPr/>
            </a:pPr>
            <a:r>
              <a:rPr kumimoji="0" lang="en-US" altLang="ja-JP" b="1" i="0" u="none" strike="noStrike" kern="0" cap="none" spc="0" normalizeH="0" baseline="0" noProof="0" dirty="0">
                <a:ln>
                  <a:noFill/>
                </a:ln>
                <a:solidFill>
                  <a:schemeClr val="bg1"/>
                </a:solidFill>
                <a:effectLst/>
                <a:uLnTx/>
                <a:uFillTx/>
                <a:latin typeface="游ゴシック"/>
                <a:ea typeface="游ゴシック"/>
                <a:cs typeface="+mn-cs"/>
              </a:rPr>
              <a:t>2</a:t>
            </a:r>
            <a:r>
              <a:rPr kumimoji="0" lang="ja-JP" altLang="en-US" sz="1400" b="1" i="0" u="none" strike="noStrike" kern="0" cap="none" spc="0" normalizeH="0" baseline="0" noProof="0" dirty="0">
                <a:ln>
                  <a:noFill/>
                </a:ln>
                <a:solidFill>
                  <a:schemeClr val="bg1"/>
                </a:solidFill>
                <a:effectLst/>
                <a:uLnTx/>
                <a:uFillTx/>
                <a:latin typeface="游ゴシック"/>
                <a:ea typeface="游ゴシック"/>
                <a:cs typeface="+mn-cs"/>
              </a:rPr>
              <a:t>万</a:t>
            </a:r>
            <a:endParaRPr kumimoji="0" lang="en-US" altLang="ja-JP" b="1" i="0" u="none" strike="noStrike" kern="0" cap="none" spc="0" normalizeH="0" baseline="0" noProof="0" dirty="0">
              <a:ln>
                <a:noFill/>
              </a:ln>
              <a:solidFill>
                <a:schemeClr val="bg1"/>
              </a:solidFill>
              <a:effectLst/>
              <a:uLnTx/>
              <a:uFillTx/>
              <a:latin typeface="游ゴシック"/>
              <a:ea typeface="游ゴシック"/>
              <a:cs typeface="+mn-cs"/>
            </a:endParaRPr>
          </a:p>
          <a:p>
            <a:pPr algn="ctr">
              <a:defRPr/>
            </a:pPr>
            <a:r>
              <a:rPr kumimoji="0" lang="en-US" altLang="ja-JP" sz="1400" b="1" kern="0" dirty="0">
                <a:solidFill>
                  <a:schemeClr val="bg1"/>
                </a:solidFill>
                <a:latin typeface="游ゴシック"/>
                <a:ea typeface="游ゴシック"/>
              </a:rPr>
              <a:t>PV</a:t>
            </a:r>
            <a:r>
              <a:rPr kumimoji="0" lang="ja-JP" altLang="en-US" sz="1400" b="1" kern="0" dirty="0">
                <a:solidFill>
                  <a:schemeClr val="bg1"/>
                </a:solidFill>
                <a:latin typeface="游ゴシック"/>
                <a:ea typeface="游ゴシック"/>
              </a:rPr>
              <a:t>想定</a:t>
            </a:r>
          </a:p>
        </p:txBody>
      </p:sp>
      <p:sp>
        <p:nvSpPr>
          <p:cNvPr id="62" name="角丸四角形 95">
            <a:extLst>
              <a:ext uri="{FF2B5EF4-FFF2-40B4-BE49-F238E27FC236}">
                <a16:creationId xmlns:a16="http://schemas.microsoft.com/office/drawing/2014/main" id="{C5BC5EA4-ABFF-40C2-A976-F39109069628}"/>
              </a:ext>
            </a:extLst>
          </p:cNvPr>
          <p:cNvSpPr/>
          <p:nvPr/>
        </p:nvSpPr>
        <p:spPr>
          <a:xfrm>
            <a:off x="7005314" y="2450224"/>
            <a:ext cx="1089595" cy="139264"/>
          </a:xfrm>
          <a:prstGeom prst="roundRect">
            <a:avLst>
              <a:gd name="adj" fmla="val 50000"/>
            </a:avLst>
          </a:prstGeom>
          <a:noFill/>
          <a:ln w="6350" cap="flat" cmpd="sng" algn="ctr">
            <a:noFill/>
            <a:prstDash val="solid"/>
            <a:miter lim="800000"/>
          </a:ln>
          <a:effectLst/>
        </p:spPr>
        <p:txBody>
          <a:bodyPr wrap="none" lIns="0" tIns="36000" rIns="0" bIns="36000" rtlCol="0" anchor="ctr"/>
          <a:lstStyle/>
          <a:p>
            <a:pPr marL="0" marR="0" lvl="0" indent="0" algn="ctr" defTabSz="457200" eaLnBrk="1" fontAlgn="auto" latinLnBrk="0" hangingPunct="1">
              <a:lnSpc>
                <a:spcPct val="11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chemeClr val="accent1">
                    <a:lumMod val="75000"/>
                  </a:schemeClr>
                </a:solidFill>
                <a:effectLst/>
                <a:uLnTx/>
                <a:uFillTx/>
                <a:latin typeface="Yu Gothic" panose="020B0400000000000000" pitchFamily="34" charset="-128"/>
                <a:ea typeface="Yu Gothic" panose="020B0400000000000000" pitchFamily="34" charset="-128"/>
              </a:rPr>
              <a:t>PC</a:t>
            </a:r>
            <a:r>
              <a:rPr kumimoji="0" lang="ja-JP" altLang="en-US" sz="900" b="1" i="0" u="none" strike="noStrike" kern="0" cap="none" spc="0" normalizeH="0" baseline="0" noProof="0" dirty="0">
                <a:ln>
                  <a:noFill/>
                </a:ln>
                <a:solidFill>
                  <a:schemeClr val="accent1">
                    <a:lumMod val="75000"/>
                  </a:schemeClr>
                </a:solidFill>
                <a:effectLst/>
                <a:uLnTx/>
                <a:uFillTx/>
                <a:latin typeface="Yu Gothic" panose="020B0400000000000000" pitchFamily="34" charset="-128"/>
                <a:ea typeface="Yu Gothic" panose="020B0400000000000000" pitchFamily="34" charset="-128"/>
              </a:rPr>
              <a:t>誘導枠</a:t>
            </a:r>
          </a:p>
        </p:txBody>
      </p:sp>
      <p:sp>
        <p:nvSpPr>
          <p:cNvPr id="63" name="角丸四角形 96">
            <a:extLst>
              <a:ext uri="{FF2B5EF4-FFF2-40B4-BE49-F238E27FC236}">
                <a16:creationId xmlns:a16="http://schemas.microsoft.com/office/drawing/2014/main" id="{2128C61B-BF99-47CC-B8E7-21AF879B4FB4}"/>
              </a:ext>
            </a:extLst>
          </p:cNvPr>
          <p:cNvSpPr/>
          <p:nvPr/>
        </p:nvSpPr>
        <p:spPr>
          <a:xfrm>
            <a:off x="8171980" y="2450224"/>
            <a:ext cx="1089595" cy="139264"/>
          </a:xfrm>
          <a:prstGeom prst="roundRect">
            <a:avLst>
              <a:gd name="adj" fmla="val 50000"/>
            </a:avLst>
          </a:prstGeom>
          <a:noFill/>
          <a:ln w="6350" cap="flat" cmpd="sng" algn="ctr">
            <a:noFill/>
            <a:prstDash val="solid"/>
            <a:miter lim="800000"/>
          </a:ln>
          <a:effectLst/>
        </p:spPr>
        <p:txBody>
          <a:bodyPr wrap="none" lIns="0" tIns="36000" rIns="0" bIns="36000" rtlCol="0" anchor="ctr"/>
          <a:lstStyle/>
          <a:p>
            <a:pPr marL="0" marR="0" lvl="0" indent="0" algn="ctr" defTabSz="457200" eaLnBrk="1" fontAlgn="auto" latinLnBrk="0" hangingPunct="1">
              <a:lnSpc>
                <a:spcPct val="11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chemeClr val="accent1">
                    <a:lumMod val="75000"/>
                  </a:schemeClr>
                </a:solidFill>
                <a:effectLst/>
                <a:uLnTx/>
                <a:uFillTx/>
                <a:latin typeface="Yu Gothic" panose="020B0400000000000000" pitchFamily="34" charset="-128"/>
                <a:ea typeface="Yu Gothic" panose="020B0400000000000000" pitchFamily="34" charset="-128"/>
              </a:rPr>
              <a:t>スマホブラウザ誘導枠</a:t>
            </a:r>
          </a:p>
        </p:txBody>
      </p:sp>
      <p:pic>
        <p:nvPicPr>
          <p:cNvPr id="64" name="図 63">
            <a:extLst>
              <a:ext uri="{FF2B5EF4-FFF2-40B4-BE49-F238E27FC236}">
                <a16:creationId xmlns:a16="http://schemas.microsoft.com/office/drawing/2014/main" id="{47581DEB-21FB-4436-8422-8AB0C8325CE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57201" y="2620859"/>
            <a:ext cx="1101771" cy="1498788"/>
          </a:xfrm>
          <a:prstGeom prst="rect">
            <a:avLst/>
          </a:prstGeom>
          <a:effectLst/>
        </p:spPr>
      </p:pic>
      <p:pic>
        <p:nvPicPr>
          <p:cNvPr id="65" name="図 64">
            <a:extLst>
              <a:ext uri="{FF2B5EF4-FFF2-40B4-BE49-F238E27FC236}">
                <a16:creationId xmlns:a16="http://schemas.microsoft.com/office/drawing/2014/main" id="{259EA821-5A96-4C72-B571-7AEA3776B9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22469" y="2619077"/>
            <a:ext cx="788616" cy="1488604"/>
          </a:xfrm>
          <a:prstGeom prst="rect">
            <a:avLst/>
          </a:prstGeom>
          <a:effectLst/>
        </p:spPr>
      </p:pic>
      <p:sp>
        <p:nvSpPr>
          <p:cNvPr id="68" name="円/楕円 98">
            <a:extLst>
              <a:ext uri="{FF2B5EF4-FFF2-40B4-BE49-F238E27FC236}">
                <a16:creationId xmlns:a16="http://schemas.microsoft.com/office/drawing/2014/main" id="{6B264BA3-0AC7-4100-8A77-401888A32EAD}"/>
              </a:ext>
            </a:extLst>
          </p:cNvPr>
          <p:cNvSpPr/>
          <p:nvPr/>
        </p:nvSpPr>
        <p:spPr>
          <a:xfrm>
            <a:off x="4131438" y="2902671"/>
            <a:ext cx="758693" cy="877684"/>
          </a:xfrm>
          <a:prstGeom prst="rect">
            <a:avLst/>
          </a:prstGeom>
          <a:noFill/>
          <a:ln w="12700" cap="flat" cmpd="sng" algn="ctr">
            <a:noFill/>
            <a:prstDash val="solid"/>
            <a:miter lim="800000"/>
          </a:ln>
          <a:effectLst/>
        </p:spPr>
        <p:txBody>
          <a:bodyPr lIns="72000" tIns="72000" rIns="0" bIns="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bg1"/>
                </a:solidFill>
                <a:effectLst/>
                <a:uLnTx/>
                <a:uFillTx/>
                <a:latin typeface="游ゴシック"/>
                <a:ea typeface="游ゴシック"/>
                <a:cs typeface="+mn-cs"/>
              </a:rPr>
              <a:t>2,000~</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bg1"/>
                </a:solidFill>
                <a:effectLst/>
                <a:uLnTx/>
                <a:uFillTx/>
                <a:latin typeface="游ゴシック"/>
                <a:ea typeface="游ゴシック"/>
                <a:cs typeface="+mn-cs"/>
              </a:rPr>
              <a:t>4,000</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chemeClr val="bg1"/>
                </a:solidFill>
                <a:effectLst/>
                <a:uLnTx/>
                <a:uFillTx/>
                <a:latin typeface="游ゴシック"/>
                <a:ea typeface="游ゴシック"/>
                <a:cs typeface="+mn-cs"/>
              </a:rPr>
              <a:t>PV</a:t>
            </a:r>
            <a:r>
              <a:rPr kumimoji="0" lang="ja-JP" altLang="en-US" sz="1400" b="1" i="0" u="none" strike="noStrike" kern="0" cap="none" spc="0" normalizeH="0" baseline="0" noProof="0" dirty="0">
                <a:ln>
                  <a:noFill/>
                </a:ln>
                <a:solidFill>
                  <a:schemeClr val="bg1"/>
                </a:solidFill>
                <a:effectLst/>
                <a:uLnTx/>
                <a:uFillTx/>
                <a:latin typeface="游ゴシック"/>
                <a:ea typeface="游ゴシック"/>
                <a:cs typeface="+mn-cs"/>
              </a:rPr>
              <a:t>想定</a:t>
            </a:r>
          </a:p>
        </p:txBody>
      </p:sp>
      <p:sp>
        <p:nvSpPr>
          <p:cNvPr id="70" name="円/楕円 98">
            <a:extLst>
              <a:ext uri="{FF2B5EF4-FFF2-40B4-BE49-F238E27FC236}">
                <a16:creationId xmlns:a16="http://schemas.microsoft.com/office/drawing/2014/main" id="{758C125D-6318-4872-96FA-E86615E81FD5}"/>
              </a:ext>
            </a:extLst>
          </p:cNvPr>
          <p:cNvSpPr/>
          <p:nvPr/>
        </p:nvSpPr>
        <p:spPr>
          <a:xfrm>
            <a:off x="4131438" y="2680306"/>
            <a:ext cx="758693" cy="328482"/>
          </a:xfrm>
          <a:prstGeom prst="rect">
            <a:avLst/>
          </a:prstGeom>
          <a:noFill/>
          <a:ln w="12700" cap="flat" cmpd="sng" algn="ctr">
            <a:noFill/>
            <a:prstDash val="solid"/>
            <a:miter lim="800000"/>
          </a:ln>
          <a:effectLst/>
        </p:spPr>
        <p:txBody>
          <a:bodyPr lIns="0" tIns="3600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chemeClr val="bg1"/>
                </a:solidFill>
                <a:effectLst/>
                <a:uLnTx/>
                <a:uFillTx/>
                <a:latin typeface="游ゴシック"/>
                <a:ea typeface="游ゴシック"/>
                <a:cs typeface="+mn-cs"/>
              </a:rPr>
              <a:t>誘 導</a:t>
            </a:r>
          </a:p>
        </p:txBody>
      </p:sp>
      <p:sp>
        <p:nvSpPr>
          <p:cNvPr id="72" name="矢印: 山形 71">
            <a:extLst>
              <a:ext uri="{FF2B5EF4-FFF2-40B4-BE49-F238E27FC236}">
                <a16:creationId xmlns:a16="http://schemas.microsoft.com/office/drawing/2014/main" id="{17BF5327-F839-4F78-9E90-EA36F5CDAEF4}"/>
              </a:ext>
            </a:extLst>
          </p:cNvPr>
          <p:cNvSpPr>
            <a:spLocks noChangeAspect="1"/>
          </p:cNvSpPr>
          <p:nvPr/>
        </p:nvSpPr>
        <p:spPr>
          <a:xfrm flipH="1">
            <a:off x="3711560" y="3088997"/>
            <a:ext cx="192998" cy="328482"/>
          </a:xfrm>
          <a:prstGeom prst="chevron">
            <a:avLst>
              <a:gd name="adj" fmla="val 69049"/>
            </a:avLst>
          </a:prstGeom>
          <a:solidFill>
            <a:srgbClr val="00A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sp>
        <p:nvSpPr>
          <p:cNvPr id="78" name="円/楕円 98">
            <a:extLst>
              <a:ext uri="{FF2B5EF4-FFF2-40B4-BE49-F238E27FC236}">
                <a16:creationId xmlns:a16="http://schemas.microsoft.com/office/drawing/2014/main" id="{93AEF907-9A63-4933-99FC-4AEE18C8DAFF}"/>
              </a:ext>
            </a:extLst>
          </p:cNvPr>
          <p:cNvSpPr/>
          <p:nvPr/>
        </p:nvSpPr>
        <p:spPr>
          <a:xfrm>
            <a:off x="4131438" y="4384948"/>
            <a:ext cx="758693" cy="328482"/>
          </a:xfrm>
          <a:prstGeom prst="rect">
            <a:avLst/>
          </a:prstGeom>
          <a:noFill/>
          <a:ln w="12700" cap="flat" cmpd="sng" algn="ctr">
            <a:noFill/>
            <a:prstDash val="solid"/>
            <a:miter lim="800000"/>
          </a:ln>
          <a:effectLst/>
        </p:spPr>
        <p:txBody>
          <a:bodyPr lIns="0" tIns="36000" rIns="0" bIns="0" rtlCol="0" anchor="ctr"/>
          <a:lstStyle/>
          <a:p>
            <a:pPr algn="ctr">
              <a:defRPr/>
            </a:pPr>
            <a:r>
              <a:rPr kumimoji="0" lang="ja-JP" altLang="en-US" sz="1200" b="1" kern="0" dirty="0">
                <a:solidFill>
                  <a:schemeClr val="bg1"/>
                </a:solidFill>
                <a:latin typeface="游ゴシック"/>
                <a:ea typeface="游ゴシック"/>
              </a:rPr>
              <a:t>誘 導</a:t>
            </a:r>
          </a:p>
        </p:txBody>
      </p:sp>
      <p:pic>
        <p:nvPicPr>
          <p:cNvPr id="83" name="図 82">
            <a:extLst>
              <a:ext uri="{FF2B5EF4-FFF2-40B4-BE49-F238E27FC236}">
                <a16:creationId xmlns:a16="http://schemas.microsoft.com/office/drawing/2014/main" id="{BBC52EFB-E8EB-4BD7-82A2-844DA9A4169A}"/>
              </a:ext>
            </a:extLst>
          </p:cNvPr>
          <p:cNvPicPr>
            <a:picLocks noChangeAspect="1"/>
          </p:cNvPicPr>
          <p:nvPr/>
        </p:nvPicPr>
        <p:blipFill rotWithShape="1">
          <a:blip r:embed="rId12">
            <a:extLst>
              <a:ext uri="{28A0092B-C50C-407E-A947-70E740481C1C}">
                <a14:useLocalDpi xmlns:a14="http://schemas.microsoft.com/office/drawing/2010/main" val="0"/>
              </a:ext>
            </a:extLst>
          </a:blip>
          <a:srcRect l="19708" t="32688" r="22075" b="32932"/>
          <a:stretch/>
        </p:blipFill>
        <p:spPr>
          <a:xfrm>
            <a:off x="5101766" y="2698294"/>
            <a:ext cx="1762476" cy="397971"/>
          </a:xfrm>
          <a:prstGeom prst="rect">
            <a:avLst/>
          </a:prstGeom>
          <a:effectLst/>
        </p:spPr>
      </p:pic>
      <p:pic>
        <p:nvPicPr>
          <p:cNvPr id="84" name="図 83">
            <a:extLst>
              <a:ext uri="{FF2B5EF4-FFF2-40B4-BE49-F238E27FC236}">
                <a16:creationId xmlns:a16="http://schemas.microsoft.com/office/drawing/2014/main" id="{FA805428-AC05-47DB-A7C1-A4AD48B195F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631" t="32946" r="9135" b="34148"/>
          <a:stretch/>
        </p:blipFill>
        <p:spPr>
          <a:xfrm>
            <a:off x="5101766" y="4301583"/>
            <a:ext cx="1871464" cy="397971"/>
          </a:xfrm>
          <a:prstGeom prst="rect">
            <a:avLst/>
          </a:prstGeom>
          <a:effectLst/>
        </p:spPr>
      </p:pic>
      <p:sp>
        <p:nvSpPr>
          <p:cNvPr id="18" name="正方形/長方形 17">
            <a:extLst>
              <a:ext uri="{FF2B5EF4-FFF2-40B4-BE49-F238E27FC236}">
                <a16:creationId xmlns:a16="http://schemas.microsoft.com/office/drawing/2014/main" id="{0C69C49A-7B61-432D-8FCC-87F284B2FD60}"/>
              </a:ext>
            </a:extLst>
          </p:cNvPr>
          <p:cNvSpPr/>
          <p:nvPr/>
        </p:nvSpPr>
        <p:spPr>
          <a:xfrm>
            <a:off x="2431694" y="2927726"/>
            <a:ext cx="1125783" cy="2258759"/>
          </a:xfrm>
          <a:prstGeom prst="rect">
            <a:avLst/>
          </a:prstGeom>
          <a:solidFill>
            <a:srgbClr val="D9E0EB"/>
          </a:solidFill>
          <a:ln w="12700" cap="flat" cmpd="sng" algn="ctr">
            <a:noFill/>
            <a:prstDash val="solid"/>
            <a:miter lim="800000"/>
          </a:ln>
          <a:effectLst>
            <a:outerShdw blurRad="25400" dist="38100" dir="2700000" algn="tl" rotWithShape="0">
              <a:srgbClr val="64656A">
                <a:lumMod val="75000"/>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游ゴシック"/>
              <a:ea typeface="游ゴシック"/>
              <a:cs typeface="+mn-cs"/>
            </a:endParaRPr>
          </a:p>
        </p:txBody>
      </p:sp>
      <p:pic>
        <p:nvPicPr>
          <p:cNvPr id="19" name="図 18">
            <a:extLst>
              <a:ext uri="{FF2B5EF4-FFF2-40B4-BE49-F238E27FC236}">
                <a16:creationId xmlns:a16="http://schemas.microsoft.com/office/drawing/2014/main" id="{D7127219-F82A-40D3-B2F2-F598A6AD4C0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431694" y="4275123"/>
            <a:ext cx="1125783" cy="895413"/>
          </a:xfrm>
          <a:prstGeom prst="rect">
            <a:avLst/>
          </a:prstGeom>
        </p:spPr>
      </p:pic>
      <p:pic>
        <p:nvPicPr>
          <p:cNvPr id="20" name="図 19">
            <a:extLst>
              <a:ext uri="{FF2B5EF4-FFF2-40B4-BE49-F238E27FC236}">
                <a16:creationId xmlns:a16="http://schemas.microsoft.com/office/drawing/2014/main" id="{4A264C18-F5A0-45DE-ABA6-E4158C0CC43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431694" y="2928741"/>
            <a:ext cx="1125783" cy="1611777"/>
          </a:xfrm>
          <a:prstGeom prst="rect">
            <a:avLst/>
          </a:prstGeom>
        </p:spPr>
      </p:pic>
      <p:pic>
        <p:nvPicPr>
          <p:cNvPr id="21" name="図 20">
            <a:extLst>
              <a:ext uri="{FF2B5EF4-FFF2-40B4-BE49-F238E27FC236}">
                <a16:creationId xmlns:a16="http://schemas.microsoft.com/office/drawing/2014/main" id="{84CF3704-1C16-405F-8BFE-B1E0C64293F4}"/>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a:ext>
            </a:extLst>
          </a:blip>
          <a:srcRect/>
          <a:stretch/>
        </p:blipFill>
        <p:spPr>
          <a:xfrm>
            <a:off x="2433728" y="4497393"/>
            <a:ext cx="1125783" cy="533452"/>
          </a:xfrm>
          <a:prstGeom prst="rect">
            <a:avLst/>
          </a:prstGeom>
        </p:spPr>
      </p:pic>
      <p:pic>
        <p:nvPicPr>
          <p:cNvPr id="22" name="図 21">
            <a:extLst>
              <a:ext uri="{FF2B5EF4-FFF2-40B4-BE49-F238E27FC236}">
                <a16:creationId xmlns:a16="http://schemas.microsoft.com/office/drawing/2014/main" id="{6F9D2741-0B80-4980-863B-352093E5A8E2}"/>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artisticBlur radius="20"/>
                    </a14:imgEffect>
                  </a14:imgLayer>
                </a14:imgProps>
              </a:ext>
              <a:ext uri="{28A0092B-C50C-407E-A947-70E740481C1C}">
                <a14:useLocalDpi xmlns:a14="http://schemas.microsoft.com/office/drawing/2010/main"/>
              </a:ext>
            </a:extLst>
          </a:blip>
          <a:srcRect/>
          <a:stretch/>
        </p:blipFill>
        <p:spPr>
          <a:xfrm>
            <a:off x="2433728" y="3099468"/>
            <a:ext cx="1125783" cy="1468387"/>
          </a:xfrm>
          <a:prstGeom prst="rect">
            <a:avLst/>
          </a:prstGeom>
        </p:spPr>
      </p:pic>
      <p:sp>
        <p:nvSpPr>
          <p:cNvPr id="66" name="正方形/長方形 65">
            <a:extLst>
              <a:ext uri="{FF2B5EF4-FFF2-40B4-BE49-F238E27FC236}">
                <a16:creationId xmlns:a16="http://schemas.microsoft.com/office/drawing/2014/main" id="{951AFDFA-4FA0-4453-8EA5-C8CAAC5CFCB3}"/>
              </a:ext>
            </a:extLst>
          </p:cNvPr>
          <p:cNvSpPr/>
          <p:nvPr/>
        </p:nvSpPr>
        <p:spPr>
          <a:xfrm>
            <a:off x="1845484" y="3520187"/>
            <a:ext cx="605601" cy="218513"/>
          </a:xfrm>
          <a:prstGeom prst="rect">
            <a:avLst/>
          </a:prstGeom>
          <a:no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1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A8D9"/>
                </a:solidFill>
                <a:uLnTx/>
                <a:uFillTx/>
                <a:latin typeface="游ゴシック"/>
                <a:ea typeface="游ゴシック"/>
                <a:cs typeface="+mn-cs"/>
              </a:rPr>
              <a:t>転 載</a:t>
            </a:r>
            <a:endParaRPr kumimoji="0" lang="ja-JP" altLang="en-US" sz="1000" b="1" i="0" u="none" strike="noStrike" kern="0" cap="none" spc="0" normalizeH="0" baseline="0" noProof="0" dirty="0">
              <a:ln>
                <a:noFill/>
              </a:ln>
              <a:solidFill>
                <a:srgbClr val="00A8D9"/>
              </a:solidFill>
              <a:uLnTx/>
              <a:uFillTx/>
              <a:latin typeface="游ゴシック"/>
              <a:ea typeface="游ゴシック"/>
              <a:cs typeface="+mn-cs"/>
            </a:endParaRPr>
          </a:p>
        </p:txBody>
      </p:sp>
      <p:sp>
        <p:nvSpPr>
          <p:cNvPr id="67" name="矢印: 山形 66">
            <a:extLst>
              <a:ext uri="{FF2B5EF4-FFF2-40B4-BE49-F238E27FC236}">
                <a16:creationId xmlns:a16="http://schemas.microsoft.com/office/drawing/2014/main" id="{EAD59109-86CE-4E60-9C31-AE3D1EA36CC4}"/>
              </a:ext>
            </a:extLst>
          </p:cNvPr>
          <p:cNvSpPr>
            <a:spLocks noChangeAspect="1"/>
          </p:cNvSpPr>
          <p:nvPr/>
        </p:nvSpPr>
        <p:spPr>
          <a:xfrm>
            <a:off x="2041599" y="3766382"/>
            <a:ext cx="213370" cy="363155"/>
          </a:xfrm>
          <a:prstGeom prst="chevron">
            <a:avLst>
              <a:gd name="adj" fmla="val 69049"/>
            </a:avLst>
          </a:prstGeom>
          <a:solidFill>
            <a:srgbClr val="00A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85" name="図 84">
            <a:extLst>
              <a:ext uri="{FF2B5EF4-FFF2-40B4-BE49-F238E27FC236}">
                <a16:creationId xmlns:a16="http://schemas.microsoft.com/office/drawing/2014/main" id="{BD20E48C-503B-4976-9531-8A7A08F4FE26}"/>
              </a:ext>
            </a:extLst>
          </p:cNvPr>
          <p:cNvPicPr>
            <a:picLocks noChangeAspect="1"/>
          </p:cNvPicPr>
          <p:nvPr/>
        </p:nvPicPr>
        <p:blipFill rotWithShape="1">
          <a:blip r:embed="rId20"/>
          <a:srcRect l="50591" t="9736" r="29043" b="33948"/>
          <a:stretch/>
        </p:blipFill>
        <p:spPr>
          <a:xfrm>
            <a:off x="452506" y="2822234"/>
            <a:ext cx="1493177" cy="2419174"/>
          </a:xfrm>
          <a:prstGeom prst="rect">
            <a:avLst/>
          </a:prstGeom>
          <a:effectLst>
            <a:outerShdw blurRad="50800" dist="38100" dir="2700000" algn="tl" rotWithShape="0">
              <a:prstClr val="black">
                <a:alpha val="40000"/>
              </a:prstClr>
            </a:outerShdw>
          </a:effectLst>
        </p:spPr>
      </p:pic>
      <p:cxnSp>
        <p:nvCxnSpPr>
          <p:cNvPr id="101" name="直線コネクタ 100">
            <a:extLst>
              <a:ext uri="{FF2B5EF4-FFF2-40B4-BE49-F238E27FC236}">
                <a16:creationId xmlns:a16="http://schemas.microsoft.com/office/drawing/2014/main" id="{7EEF3A0A-28BE-D740-8B87-D40B79E58FB4}"/>
              </a:ext>
            </a:extLst>
          </p:cNvPr>
          <p:cNvCxnSpPr>
            <a:cxnSpLocks/>
          </p:cNvCxnSpPr>
          <p:nvPr/>
        </p:nvCxnSpPr>
        <p:spPr>
          <a:xfrm>
            <a:off x="3954743" y="2105367"/>
            <a:ext cx="4188548"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9C968462-77EB-0B46-A11F-67F782A91366}"/>
              </a:ext>
            </a:extLst>
          </p:cNvPr>
          <p:cNvGrpSpPr/>
          <p:nvPr/>
        </p:nvGrpSpPr>
        <p:grpSpPr>
          <a:xfrm>
            <a:off x="4212370" y="1585551"/>
            <a:ext cx="3767261" cy="565501"/>
            <a:chOff x="3956919" y="1563780"/>
            <a:chExt cx="3767261" cy="565501"/>
          </a:xfrm>
        </p:grpSpPr>
        <p:sp>
          <p:nvSpPr>
            <p:cNvPr id="103" name="乗算記号 102">
              <a:extLst>
                <a:ext uri="{FF2B5EF4-FFF2-40B4-BE49-F238E27FC236}">
                  <a16:creationId xmlns:a16="http://schemas.microsoft.com/office/drawing/2014/main" id="{445AA641-65EF-B247-AB05-754AC5E115FF}"/>
                </a:ext>
              </a:extLst>
            </p:cNvPr>
            <p:cNvSpPr/>
            <p:nvPr/>
          </p:nvSpPr>
          <p:spPr>
            <a:xfrm>
              <a:off x="5335478" y="1563780"/>
              <a:ext cx="565501" cy="565501"/>
            </a:xfrm>
            <a:prstGeom prst="mathMultiply">
              <a:avLst>
                <a:gd name="adj1" fmla="val 547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 name="図 103">
              <a:extLst>
                <a:ext uri="{FF2B5EF4-FFF2-40B4-BE49-F238E27FC236}">
                  <a16:creationId xmlns:a16="http://schemas.microsoft.com/office/drawing/2014/main" id="{BC686ED1-22A0-3D49-8BE0-4603269B8AFE}"/>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000000" y="1651715"/>
              <a:ext cx="1724180" cy="351343"/>
            </a:xfrm>
            <a:prstGeom prst="rect">
              <a:avLst/>
            </a:prstGeom>
          </p:spPr>
        </p:pic>
        <p:pic>
          <p:nvPicPr>
            <p:cNvPr id="106" name="図 105" descr="ロゴ&#10;&#10;中程度の精度で自動的に生成された説明">
              <a:extLst>
                <a:ext uri="{FF2B5EF4-FFF2-40B4-BE49-F238E27FC236}">
                  <a16:creationId xmlns:a16="http://schemas.microsoft.com/office/drawing/2014/main" id="{01210209-0E3F-2F4F-8A56-3261A9CC568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956919" y="1720328"/>
              <a:ext cx="1269640" cy="320386"/>
            </a:xfrm>
            <a:prstGeom prst="rect">
              <a:avLst/>
            </a:prstGeom>
          </p:spPr>
        </p:pic>
      </p:grpSp>
      <p:sp>
        <p:nvSpPr>
          <p:cNvPr id="96" name="矢印: 山形 71">
            <a:extLst>
              <a:ext uri="{FF2B5EF4-FFF2-40B4-BE49-F238E27FC236}">
                <a16:creationId xmlns:a16="http://schemas.microsoft.com/office/drawing/2014/main" id="{E3296427-A341-9C49-9048-4FAB254D53A7}"/>
              </a:ext>
            </a:extLst>
          </p:cNvPr>
          <p:cNvSpPr>
            <a:spLocks noChangeAspect="1"/>
          </p:cNvSpPr>
          <p:nvPr/>
        </p:nvSpPr>
        <p:spPr>
          <a:xfrm flipH="1">
            <a:off x="3711560" y="4661012"/>
            <a:ext cx="192998" cy="328482"/>
          </a:xfrm>
          <a:prstGeom prst="chevron">
            <a:avLst>
              <a:gd name="adj" fmla="val 69049"/>
            </a:avLst>
          </a:prstGeom>
          <a:solidFill>
            <a:srgbClr val="00A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sp>
        <p:nvSpPr>
          <p:cNvPr id="98" name="吹き出し: 四角形 142">
            <a:extLst>
              <a:ext uri="{FF2B5EF4-FFF2-40B4-BE49-F238E27FC236}">
                <a16:creationId xmlns:a16="http://schemas.microsoft.com/office/drawing/2014/main" id="{83088B15-FFDF-CD4B-B512-D5C0AA2567C6}"/>
              </a:ext>
            </a:extLst>
          </p:cNvPr>
          <p:cNvSpPr/>
          <p:nvPr/>
        </p:nvSpPr>
        <p:spPr>
          <a:xfrm>
            <a:off x="2494499" y="3454400"/>
            <a:ext cx="1004240" cy="939600"/>
          </a:xfrm>
          <a:prstGeom prst="roundRect">
            <a:avLst/>
          </a:prstGeom>
          <a:solidFill>
            <a:srgbClr val="F4B54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eaLnBrk="1" fontAlgn="auto" latinLnBrk="0" hangingPunct="1">
              <a:spcBef>
                <a:spcPts val="0"/>
              </a:spcBef>
              <a:spcAft>
                <a:spcPts val="0"/>
              </a:spcAft>
              <a:buClrTx/>
              <a:buSzTx/>
              <a:buFontTx/>
              <a:buNone/>
              <a:tabLst/>
              <a:defRPr/>
            </a:pPr>
            <a:r>
              <a:rPr kumimoji="0" lang="en-US" altLang="ja-JP" sz="2400" b="1" i="0" u="none" strike="noStrike" kern="0" cap="none" spc="0" normalizeH="0" baseline="0" noProof="0" dirty="0">
                <a:ln>
                  <a:noFill/>
                </a:ln>
                <a:solidFill>
                  <a:schemeClr val="bg1"/>
                </a:solidFill>
                <a:uLnTx/>
                <a:uFillTx/>
                <a:latin typeface="游ゴシック"/>
                <a:ea typeface="游ゴシック"/>
                <a:cs typeface="+mn-cs"/>
              </a:rPr>
              <a:t>2</a:t>
            </a:r>
            <a:r>
              <a:rPr kumimoji="0" lang="ja-JP" altLang="en-US" sz="1400" b="1" i="0" u="none" strike="noStrike" kern="0" cap="none" spc="0" normalizeH="0" baseline="0" noProof="0" dirty="0">
                <a:ln>
                  <a:noFill/>
                </a:ln>
                <a:solidFill>
                  <a:schemeClr val="bg1"/>
                </a:solidFill>
                <a:uLnTx/>
                <a:uFillTx/>
                <a:latin typeface="游ゴシック"/>
                <a:ea typeface="游ゴシック"/>
                <a:cs typeface="+mn-cs"/>
              </a:rPr>
              <a:t>万～</a:t>
            </a:r>
            <a:r>
              <a:rPr kumimoji="0" lang="en-US" altLang="ja-JP" sz="2400" b="1" i="0" u="none" strike="noStrike" kern="0" cap="none" spc="0" normalizeH="0" baseline="0" noProof="0" dirty="0">
                <a:ln>
                  <a:noFill/>
                </a:ln>
                <a:solidFill>
                  <a:schemeClr val="bg1"/>
                </a:solidFill>
                <a:uLnTx/>
                <a:uFillTx/>
                <a:latin typeface="游ゴシック"/>
                <a:ea typeface="游ゴシック"/>
                <a:cs typeface="+mn-cs"/>
              </a:rPr>
              <a:t>3</a:t>
            </a:r>
            <a:r>
              <a:rPr kumimoji="0" lang="ja-JP" altLang="en-US" sz="1400" b="1" i="0" u="none" strike="noStrike" kern="0" cap="none" spc="0" normalizeH="0" baseline="0" noProof="0" dirty="0">
                <a:ln>
                  <a:noFill/>
                </a:ln>
                <a:solidFill>
                  <a:schemeClr val="bg1"/>
                </a:solidFill>
                <a:uLnTx/>
                <a:uFillTx/>
                <a:latin typeface="游ゴシック"/>
                <a:ea typeface="游ゴシック"/>
                <a:cs typeface="+mn-cs"/>
              </a:rPr>
              <a:t>万</a:t>
            </a:r>
            <a:r>
              <a:rPr kumimoji="0" lang="en-US" altLang="ja-JP" sz="1400" b="1" i="0" u="none" strike="noStrike" kern="0" cap="none" spc="0" normalizeH="0" baseline="0" noProof="0" dirty="0">
                <a:ln>
                  <a:noFill/>
                </a:ln>
                <a:solidFill>
                  <a:schemeClr val="bg1"/>
                </a:solidFill>
                <a:uLnTx/>
                <a:uFillTx/>
                <a:latin typeface="游ゴシック"/>
                <a:ea typeface="游ゴシック"/>
                <a:cs typeface="+mn-cs"/>
              </a:rPr>
              <a:t>PV</a:t>
            </a:r>
            <a:r>
              <a:rPr kumimoji="0" lang="ja-JP" altLang="en-US" sz="1400" b="1" i="0" u="none" strike="noStrike" kern="0" cap="none" spc="0" normalizeH="0" baseline="0" noProof="0" dirty="0">
                <a:ln>
                  <a:noFill/>
                </a:ln>
                <a:solidFill>
                  <a:schemeClr val="bg1"/>
                </a:solidFill>
                <a:uLnTx/>
                <a:uFillTx/>
                <a:latin typeface="游ゴシック"/>
                <a:ea typeface="游ゴシック"/>
                <a:cs typeface="+mn-cs"/>
              </a:rPr>
              <a:t>想定</a:t>
            </a:r>
          </a:p>
        </p:txBody>
      </p:sp>
      <p:sp>
        <p:nvSpPr>
          <p:cNvPr id="7" name="正方形/長方形 6">
            <a:extLst>
              <a:ext uri="{FF2B5EF4-FFF2-40B4-BE49-F238E27FC236}">
                <a16:creationId xmlns:a16="http://schemas.microsoft.com/office/drawing/2014/main" id="{F5379841-D662-9741-8B10-FEDE17CC438A}"/>
              </a:ext>
            </a:extLst>
          </p:cNvPr>
          <p:cNvSpPr/>
          <p:nvPr/>
        </p:nvSpPr>
        <p:spPr>
          <a:xfrm>
            <a:off x="2431694" y="2944624"/>
            <a:ext cx="1127144" cy="2233746"/>
          </a:xfrm>
          <a:prstGeom prst="rect">
            <a:avLst/>
          </a:prstGeom>
          <a:noFill/>
          <a:ln>
            <a:solidFill>
              <a:schemeClr val="bg1">
                <a:lumMod val="75000"/>
              </a:schemeClr>
            </a:solidFill>
          </a:ln>
        </p:spPr>
        <p:txBody>
          <a:bodyPr wrap="square" lIns="0" tIns="0" rIns="0" bIns="0" rtlCol="0" anchor="ctr"/>
          <a:lstStyle/>
          <a:p>
            <a:pPr algn="ctr"/>
            <a:endParaRPr kumimoji="1" lang="ja-JP" altLang="en-US"/>
          </a:p>
        </p:txBody>
      </p:sp>
      <p:sp>
        <p:nvSpPr>
          <p:cNvPr id="4" name="フリーフォーム 3">
            <a:extLst>
              <a:ext uri="{FF2B5EF4-FFF2-40B4-BE49-F238E27FC236}">
                <a16:creationId xmlns:a16="http://schemas.microsoft.com/office/drawing/2014/main" id="{7C603867-0D89-9A4B-8E7E-6094A2779C7D}"/>
              </a:ext>
            </a:extLst>
          </p:cNvPr>
          <p:cNvSpPr/>
          <p:nvPr/>
        </p:nvSpPr>
        <p:spPr>
          <a:xfrm>
            <a:off x="2357418" y="4640264"/>
            <a:ext cx="1271200" cy="140431"/>
          </a:xfrm>
          <a:custGeom>
            <a:avLst/>
            <a:gdLst>
              <a:gd name="connsiteX0" fmla="*/ 0 w 1568012"/>
              <a:gd name="connsiteY0" fmla="*/ 80879 h 172938"/>
              <a:gd name="connsiteX1" fmla="*/ 457200 w 1568012"/>
              <a:gd name="connsiteY1" fmla="*/ 1051 h 172938"/>
              <a:gd name="connsiteX2" fmla="*/ 1284515 w 1568012"/>
              <a:gd name="connsiteY2" fmla="*/ 131679 h 172938"/>
              <a:gd name="connsiteX3" fmla="*/ 1567543 w 1568012"/>
              <a:gd name="connsiteY3" fmla="*/ 37336 h 172938"/>
              <a:gd name="connsiteX0" fmla="*/ 0 w 1567543"/>
              <a:gd name="connsiteY0" fmla="*/ 80879 h 156218"/>
              <a:gd name="connsiteX1" fmla="*/ 457200 w 1567543"/>
              <a:gd name="connsiteY1" fmla="*/ 1051 h 156218"/>
              <a:gd name="connsiteX2" fmla="*/ 1284515 w 1567543"/>
              <a:gd name="connsiteY2" fmla="*/ 131679 h 156218"/>
              <a:gd name="connsiteX3" fmla="*/ 1567543 w 1567543"/>
              <a:gd name="connsiteY3" fmla="*/ 37336 h 156218"/>
              <a:gd name="connsiteX0" fmla="*/ 0 w 1567543"/>
              <a:gd name="connsiteY0" fmla="*/ 80415 h 148628"/>
              <a:gd name="connsiteX1" fmla="*/ 457200 w 1567543"/>
              <a:gd name="connsiteY1" fmla="*/ 587 h 148628"/>
              <a:gd name="connsiteX2" fmla="*/ 1030515 w 1567543"/>
              <a:gd name="connsiteY2" fmla="*/ 116701 h 148628"/>
              <a:gd name="connsiteX3" fmla="*/ 1567543 w 1567543"/>
              <a:gd name="connsiteY3" fmla="*/ 36872 h 148628"/>
              <a:gd name="connsiteX0" fmla="*/ 0 w 1567543"/>
              <a:gd name="connsiteY0" fmla="*/ 81430 h 164762"/>
              <a:gd name="connsiteX1" fmla="*/ 457200 w 1567543"/>
              <a:gd name="connsiteY1" fmla="*/ 1602 h 164762"/>
              <a:gd name="connsiteX2" fmla="*/ 1066800 w 1567543"/>
              <a:gd name="connsiteY2" fmla="*/ 146745 h 164762"/>
              <a:gd name="connsiteX3" fmla="*/ 1567543 w 1567543"/>
              <a:gd name="connsiteY3" fmla="*/ 37887 h 164762"/>
              <a:gd name="connsiteX0" fmla="*/ 0 w 1567543"/>
              <a:gd name="connsiteY0" fmla="*/ 79898 h 128464"/>
              <a:gd name="connsiteX1" fmla="*/ 457200 w 1567543"/>
              <a:gd name="connsiteY1" fmla="*/ 70 h 128464"/>
              <a:gd name="connsiteX2" fmla="*/ 1197429 w 1567543"/>
              <a:gd name="connsiteY2" fmla="*/ 65385 h 128464"/>
              <a:gd name="connsiteX3" fmla="*/ 1567543 w 1567543"/>
              <a:gd name="connsiteY3" fmla="*/ 36355 h 128464"/>
              <a:gd name="connsiteX0" fmla="*/ 0 w 1567543"/>
              <a:gd name="connsiteY0" fmla="*/ 79851 h 128417"/>
              <a:gd name="connsiteX1" fmla="*/ 457200 w 1567543"/>
              <a:gd name="connsiteY1" fmla="*/ 23 h 128417"/>
              <a:gd name="connsiteX2" fmla="*/ 1197429 w 1567543"/>
              <a:gd name="connsiteY2" fmla="*/ 65338 h 128417"/>
              <a:gd name="connsiteX3" fmla="*/ 1567543 w 1567543"/>
              <a:gd name="connsiteY3" fmla="*/ 36308 h 128417"/>
              <a:gd name="connsiteX0" fmla="*/ 0 w 1567543"/>
              <a:gd name="connsiteY0" fmla="*/ 43543 h 92109"/>
              <a:gd name="connsiteX1" fmla="*/ 1197429 w 1567543"/>
              <a:gd name="connsiteY1" fmla="*/ 29030 h 92109"/>
              <a:gd name="connsiteX2" fmla="*/ 1567543 w 1567543"/>
              <a:gd name="connsiteY2" fmla="*/ 0 h 92109"/>
              <a:gd name="connsiteX0" fmla="*/ 0 w 1197429"/>
              <a:gd name="connsiteY0" fmla="*/ 14513 h 14513"/>
              <a:gd name="connsiteX1" fmla="*/ 1197429 w 1197429"/>
              <a:gd name="connsiteY1" fmla="*/ 0 h 14513"/>
              <a:gd name="connsiteX0" fmla="*/ 0 w 1197429"/>
              <a:gd name="connsiteY0" fmla="*/ 14513 h 63032"/>
              <a:gd name="connsiteX1" fmla="*/ 1197429 w 1197429"/>
              <a:gd name="connsiteY1" fmla="*/ 0 h 63032"/>
              <a:gd name="connsiteX0" fmla="*/ 0 w 1197429"/>
              <a:gd name="connsiteY0" fmla="*/ 35054 h 63134"/>
              <a:gd name="connsiteX1" fmla="*/ 1197429 w 1197429"/>
              <a:gd name="connsiteY1" fmla="*/ 20541 h 63134"/>
            </a:gdLst>
            <a:ahLst/>
            <a:cxnLst>
              <a:cxn ang="0">
                <a:pos x="connsiteX0" y="connsiteY0"/>
              </a:cxn>
              <a:cxn ang="0">
                <a:pos x="connsiteX1" y="connsiteY1"/>
              </a:cxn>
            </a:cxnLst>
            <a:rect l="l" t="t" r="r" b="b"/>
            <a:pathLst>
              <a:path w="1197429" h="63134">
                <a:moveTo>
                  <a:pt x="0" y="35054"/>
                </a:moveTo>
                <a:cubicBezTo>
                  <a:pt x="428172" y="-85898"/>
                  <a:pt x="776514" y="156008"/>
                  <a:pt x="1197429" y="20541"/>
                </a:cubicBezTo>
              </a:path>
            </a:pathLst>
          </a:custGeom>
          <a:noFill/>
          <a:ln w="50800">
            <a:solidFill>
              <a:schemeClr val="bg1">
                <a:lumMod val="65000"/>
              </a:schemeClr>
            </a:solidFill>
          </a:ln>
        </p:spPr>
        <p:txBody>
          <a:bodyPr rtlCol="0" anchor="ctr"/>
          <a:lstStyle/>
          <a:p>
            <a:pPr algn="ctr"/>
            <a:endParaRPr kumimoji="1" lang="ja-JP" altLang="en-US"/>
          </a:p>
        </p:txBody>
      </p:sp>
    </p:spTree>
    <p:extLst>
      <p:ext uri="{BB962C8B-B14F-4D97-AF65-F5344CB8AC3E}">
        <p14:creationId xmlns:p14="http://schemas.microsoft.com/office/powerpoint/2010/main" val="1632270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円/楕円 23"/>
          <p:cNvSpPr/>
          <p:nvPr/>
        </p:nvSpPr>
        <p:spPr>
          <a:xfrm>
            <a:off x="902456" y="2510367"/>
            <a:ext cx="2700866" cy="2700866"/>
          </a:xfrm>
          <a:prstGeom prst="ellipse">
            <a:avLst/>
          </a:prstGeom>
          <a:solidFill>
            <a:srgbClr val="15A8D9"/>
          </a:solidFill>
          <a:ln w="38100" cmpd="sng">
            <a:noFill/>
          </a:ln>
        </p:spPr>
        <p:txBody>
          <a:bodyPr wrap="square" lIns="0" tIns="0" rIns="0" bIns="0" rtlCol="0" anchor="ctr"/>
          <a:lstStyle/>
          <a:p>
            <a:pPr algn="ctr"/>
            <a:endParaRPr lang="ja-JP" altLang="en-US">
              <a:solidFill>
                <a:srgbClr val="15A8D9"/>
              </a:solidFill>
            </a:endParaRPr>
          </a:p>
        </p:txBody>
      </p:sp>
      <p:sp>
        <p:nvSpPr>
          <p:cNvPr id="4" name="object 3"/>
          <p:cNvSpPr/>
          <p:nvPr/>
        </p:nvSpPr>
        <p:spPr>
          <a:xfrm>
            <a:off x="1883994" y="1"/>
            <a:ext cx="8516108" cy="34963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a:solidFill>
                <a:prstClr val="black"/>
              </a:solidFill>
              <a:latin typeface="Calibri"/>
            </a:endParaRPr>
          </a:p>
        </p:txBody>
      </p:sp>
      <p:sp>
        <p:nvSpPr>
          <p:cNvPr id="32" name="object 7"/>
          <p:cNvSpPr txBox="1">
            <a:spLocks/>
          </p:cNvSpPr>
          <p:nvPr/>
        </p:nvSpPr>
        <p:spPr>
          <a:xfrm>
            <a:off x="1828000" y="6369838"/>
            <a:ext cx="8703735" cy="167354"/>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spcBef>
                <a:spcPts val="105"/>
              </a:spcBef>
              <a:defRPr/>
            </a:pPr>
            <a:r>
              <a:rPr lang="en-US" altLang="ja-JP" sz="1000" spc="150" dirty="0">
                <a:latin typeface="游ゴシック" panose="020B0400000000000000" pitchFamily="50" charset="-128"/>
                <a:ea typeface="游ゴシック" panose="020B0400000000000000" pitchFamily="50" charset="-128"/>
              </a:rPr>
              <a:t>※</a:t>
            </a:r>
            <a:r>
              <a:rPr lang="ja-JP" altLang="en-US" sz="1000" spc="150" dirty="0">
                <a:latin typeface="游ゴシック" panose="020B0400000000000000" pitchFamily="50" charset="-128"/>
                <a:ea typeface="游ゴシック" panose="020B0400000000000000" pitchFamily="50" charset="-128"/>
              </a:rPr>
              <a:t>すべての</a:t>
            </a:r>
            <a:r>
              <a:rPr lang="en-US" altLang="ja-JP" sz="1000" spc="150" dirty="0" err="1">
                <a:latin typeface="游ゴシック" panose="020B0400000000000000" pitchFamily="50" charset="-128"/>
                <a:ea typeface="游ゴシック" panose="020B0400000000000000" pitchFamily="50" charset="-128"/>
              </a:rPr>
              <a:t>withnews</a:t>
            </a:r>
            <a:r>
              <a:rPr lang="ja-JP" altLang="en-US" sz="1000" spc="150" dirty="0">
                <a:latin typeface="游ゴシック" panose="020B0400000000000000" pitchFamily="50" charset="-128"/>
                <a:ea typeface="游ゴシック" panose="020B0400000000000000" pitchFamily="50" charset="-128"/>
              </a:rPr>
              <a:t>のスポンサードコンテンツで、この「チャチャットニュース」フォーマットを広告利用可能です。</a:t>
            </a:r>
          </a:p>
        </p:txBody>
      </p:sp>
      <p:grpSp>
        <p:nvGrpSpPr>
          <p:cNvPr id="2" name="図形グループ 1"/>
          <p:cNvGrpSpPr/>
          <p:nvPr/>
        </p:nvGrpSpPr>
        <p:grpSpPr>
          <a:xfrm>
            <a:off x="3454819" y="1910912"/>
            <a:ext cx="1912164" cy="3952079"/>
            <a:chOff x="685800" y="2133600"/>
            <a:chExt cx="1781187" cy="3681374"/>
          </a:xfrm>
        </p:grpSpPr>
        <p:sp>
          <p:nvSpPr>
            <p:cNvPr id="34" name="object 8"/>
            <p:cNvSpPr/>
            <p:nvPr/>
          </p:nvSpPr>
          <p:spPr>
            <a:xfrm>
              <a:off x="685800" y="2133600"/>
              <a:ext cx="1781187" cy="368137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p>
          </p:txBody>
        </p:sp>
        <p:pic>
          <p:nvPicPr>
            <p:cNvPr id="35" name="図 3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697" y="2722511"/>
              <a:ext cx="1545486" cy="2605877"/>
            </a:xfrm>
            <a:prstGeom prst="rect">
              <a:avLst/>
            </a:prstGeom>
          </p:spPr>
        </p:pic>
      </p:grpSp>
      <p:sp>
        <p:nvSpPr>
          <p:cNvPr id="39" name="object 55"/>
          <p:cNvSpPr txBox="1"/>
          <p:nvPr/>
        </p:nvSpPr>
        <p:spPr>
          <a:xfrm>
            <a:off x="3741128" y="5957727"/>
            <a:ext cx="2016207" cy="135293"/>
          </a:xfrm>
          <a:prstGeom prst="rect">
            <a:avLst/>
          </a:prstGeom>
        </p:spPr>
        <p:txBody>
          <a:bodyPr vert="horz" wrap="square" lIns="0" tIns="12065" rIns="0" bIns="0" rtlCol="0">
            <a:spAutoFit/>
          </a:bodyPr>
          <a:lstStyle/>
          <a:p>
            <a:pPr marL="12700" algn="just">
              <a:spcBef>
                <a:spcPts val="105"/>
              </a:spcBef>
              <a:defRPr/>
            </a:pPr>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上記は編集記事でのイメージです。</a:t>
            </a:r>
          </a:p>
        </p:txBody>
      </p:sp>
      <p:sp>
        <p:nvSpPr>
          <p:cNvPr id="19" name="右矢印 18"/>
          <p:cNvSpPr/>
          <p:nvPr/>
        </p:nvSpPr>
        <p:spPr>
          <a:xfrm>
            <a:off x="2053771" y="4569751"/>
            <a:ext cx="1756986" cy="586447"/>
          </a:xfrm>
          <a:custGeom>
            <a:avLst/>
            <a:gdLst>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0 w 546100"/>
              <a:gd name="connsiteY6" fmla="*/ 466725 h 622300"/>
              <a:gd name="connsiteX7" fmla="*/ 0 w 546100"/>
              <a:gd name="connsiteY7" fmla="*/ 155575 h 622300"/>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76200 w 546100"/>
              <a:gd name="connsiteY6" fmla="*/ 352425 h 622300"/>
              <a:gd name="connsiteX7" fmla="*/ 0 w 546100"/>
              <a:gd name="connsiteY7" fmla="*/ 155575 h 622300"/>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0 w 770467"/>
              <a:gd name="connsiteY6" fmla="*/ 0 h 691092"/>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95867"/>
              <a:gd name="connsiteY0" fmla="*/ 0 h 784226"/>
              <a:gd name="connsiteX1" fmla="*/ 522817 w 795867"/>
              <a:gd name="connsiteY1" fmla="*/ 317501 h 784226"/>
              <a:gd name="connsiteX2" fmla="*/ 522817 w 795867"/>
              <a:gd name="connsiteY2" fmla="*/ 161926 h 784226"/>
              <a:gd name="connsiteX3" fmla="*/ 795867 w 795867"/>
              <a:gd name="connsiteY3" fmla="*/ 473076 h 784226"/>
              <a:gd name="connsiteX4" fmla="*/ 522817 w 795867"/>
              <a:gd name="connsiteY4" fmla="*/ 784226 h 784226"/>
              <a:gd name="connsiteX5" fmla="*/ 522817 w 795867"/>
              <a:gd name="connsiteY5" fmla="*/ 628651 h 784226"/>
              <a:gd name="connsiteX6" fmla="*/ 0 w 795867"/>
              <a:gd name="connsiteY6" fmla="*/ 0 h 784226"/>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841" h="723285">
                <a:moveTo>
                  <a:pt x="0" y="0"/>
                </a:moveTo>
                <a:cubicBezTo>
                  <a:pt x="367595" y="234245"/>
                  <a:pt x="622534" y="276668"/>
                  <a:pt x="755791" y="256560"/>
                </a:cubicBezTo>
                <a:lnTo>
                  <a:pt x="755791" y="100985"/>
                </a:lnTo>
                <a:lnTo>
                  <a:pt x="1028841" y="412135"/>
                </a:lnTo>
                <a:lnTo>
                  <a:pt x="755791" y="723285"/>
                </a:lnTo>
                <a:lnTo>
                  <a:pt x="755791" y="567710"/>
                </a:lnTo>
                <a:cubicBezTo>
                  <a:pt x="556502" y="568428"/>
                  <a:pt x="283633" y="454024"/>
                  <a:pt x="0" y="0"/>
                </a:cubicBezTo>
                <a:close/>
              </a:path>
            </a:pathLst>
          </a:custGeom>
          <a:solidFill>
            <a:srgbClr val="F7B738"/>
          </a:solidFill>
          <a:ln>
            <a:noFill/>
          </a:ln>
        </p:spPr>
        <p:txBody>
          <a:bodyPr wrap="square" lIns="0" tIns="0" rIns="0" bIns="0" rtlCol="0" anchor="ctr"/>
          <a:lstStyle/>
          <a:p>
            <a:pPr algn="ctr"/>
            <a:endParaRPr lang="ja-JP" altLang="en-US">
              <a:solidFill>
                <a:srgbClr val="15A8D9"/>
              </a:solidFill>
            </a:endParaRPr>
          </a:p>
        </p:txBody>
      </p:sp>
      <p:sp>
        <p:nvSpPr>
          <p:cNvPr id="11" name="角丸四角形 10"/>
          <p:cNvSpPr/>
          <p:nvPr/>
        </p:nvSpPr>
        <p:spPr>
          <a:xfrm>
            <a:off x="7272868" y="4749798"/>
            <a:ext cx="3274909" cy="1270000"/>
          </a:xfrm>
          <a:prstGeom prst="roundRect">
            <a:avLst/>
          </a:prstGeom>
          <a:solidFill>
            <a:schemeClr val="bg1"/>
          </a:solidFill>
          <a:ln w="14351" cmpd="sng">
            <a:solidFill>
              <a:srgbClr val="15A8D9"/>
            </a:solidFill>
          </a:ln>
        </p:spPr>
        <p:txBody>
          <a:bodyPr wrap="square" lIns="0" tIns="0" rIns="0" bIns="0" rtlCol="0" anchor="ctr"/>
          <a:lstStyle/>
          <a:p>
            <a:pPr algn="ctr"/>
            <a:endParaRPr lang="ja-JP" altLang="en-US">
              <a:solidFill>
                <a:srgbClr val="15A8D9"/>
              </a:solidFill>
            </a:endParaRPr>
          </a:p>
        </p:txBody>
      </p:sp>
      <p:sp>
        <p:nvSpPr>
          <p:cNvPr id="31" name="object 55"/>
          <p:cNvSpPr txBox="1"/>
          <p:nvPr/>
        </p:nvSpPr>
        <p:spPr>
          <a:xfrm>
            <a:off x="8044634" y="5335878"/>
            <a:ext cx="1888064" cy="585610"/>
          </a:xfrm>
          <a:prstGeom prst="rect">
            <a:avLst/>
          </a:prstGeom>
        </p:spPr>
        <p:txBody>
          <a:bodyPr vert="horz" wrap="square" lIns="0" tIns="12065" rIns="0" bIns="0" rtlCol="0">
            <a:spAutoFit/>
          </a:bodyPr>
          <a:lstStyle/>
          <a:p>
            <a:pPr marL="12700" marR="5080" algn="just">
              <a:lnSpc>
                <a:spcPct val="137800"/>
              </a:lnSpc>
              <a:spcBef>
                <a:spcPts val="565"/>
              </a:spcBef>
            </a:pPr>
            <a:r>
              <a:rPr lang="ja-JP" altLang="en-US" sz="900" spc="15" dirty="0">
                <a:latin typeface="游ゴシック Medium" panose="020B0500000000000000" pitchFamily="50" charset="-128"/>
                <a:ea typeface="游ゴシック Medium" panose="020B0500000000000000" pitchFamily="50" charset="-128"/>
                <a:cs typeface="YuGo-Medium"/>
              </a:rPr>
              <a:t>ＰＣ版に関しては、「タップする」のボタンを押すとチャット形式のニュースが展開します。</a:t>
            </a:r>
            <a:endParaRPr sz="900" dirty="0">
              <a:latin typeface="游ゴシック Medium" panose="020B0500000000000000" pitchFamily="50" charset="-128"/>
              <a:ea typeface="游ゴシック Medium" panose="020B0500000000000000" pitchFamily="50" charset="-128"/>
              <a:cs typeface="YuGo-Medium"/>
            </a:endParaRPr>
          </a:p>
        </p:txBody>
      </p:sp>
      <p:sp>
        <p:nvSpPr>
          <p:cNvPr id="9" name="円/楕円 8"/>
          <p:cNvSpPr/>
          <p:nvPr/>
        </p:nvSpPr>
        <p:spPr>
          <a:xfrm>
            <a:off x="10062691" y="4487330"/>
            <a:ext cx="999069" cy="999069"/>
          </a:xfrm>
          <a:prstGeom prst="ellipse">
            <a:avLst/>
          </a:prstGeom>
          <a:solidFill>
            <a:srgbClr val="15A8D9"/>
          </a:solidFill>
        </p:spPr>
        <p:txBody>
          <a:bodyPr wrap="square" lIns="0" tIns="0" rIns="0" bIns="0" rtlCol="0" anchor="ctr"/>
          <a:lstStyle/>
          <a:p>
            <a:pPr algn="ctr"/>
            <a:endParaRPr lang="ja-JP" altLang="en-US">
              <a:solidFill>
                <a:srgbClr val="15A8D9"/>
              </a:solidFill>
            </a:endParaRPr>
          </a:p>
        </p:txBody>
      </p:sp>
      <p:sp>
        <p:nvSpPr>
          <p:cNvPr id="25" name="object 7"/>
          <p:cNvSpPr txBox="1">
            <a:spLocks/>
          </p:cNvSpPr>
          <p:nvPr/>
        </p:nvSpPr>
        <p:spPr>
          <a:xfrm>
            <a:off x="10247269" y="4894506"/>
            <a:ext cx="601016" cy="177613"/>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lgn="ctr">
              <a:spcBef>
                <a:spcPts val="105"/>
              </a:spcBef>
              <a:defRPr/>
            </a:pPr>
            <a:r>
              <a:rPr lang="ja-JP" altLang="en-US" sz="1600" b="1" spc="150" baseline="-5420" dirty="0">
                <a:solidFill>
                  <a:schemeClr val="bg1"/>
                </a:solidFill>
                <a:latin typeface="游ゴシック" panose="020B0400000000000000" pitchFamily="50" charset="-128"/>
                <a:ea typeface="游ゴシック" panose="020B0400000000000000" pitchFamily="50" charset="-128"/>
              </a:rPr>
              <a:t>ＰＣ版</a:t>
            </a:r>
            <a:endParaRPr lang="ja-JP" altLang="en-US" b="1" baseline="-5420" dirty="0">
              <a:solidFill>
                <a:schemeClr val="bg1"/>
              </a:solidFill>
              <a:latin typeface="游ゴシック" panose="020B0400000000000000" pitchFamily="50" charset="-128"/>
              <a:ea typeface="游ゴシック" panose="020B0400000000000000" pitchFamily="50" charset="-128"/>
            </a:endParaRPr>
          </a:p>
        </p:txBody>
      </p:sp>
      <p:sp>
        <p:nvSpPr>
          <p:cNvPr id="27" name="object 55"/>
          <p:cNvSpPr txBox="1"/>
          <p:nvPr/>
        </p:nvSpPr>
        <p:spPr>
          <a:xfrm>
            <a:off x="7951497" y="4844813"/>
            <a:ext cx="1981200" cy="454612"/>
          </a:xfrm>
          <a:prstGeom prst="rect">
            <a:avLst/>
          </a:prstGeom>
        </p:spPr>
        <p:txBody>
          <a:bodyPr vert="horz" wrap="square" lIns="0" tIns="0" rIns="0" bIns="0" rtlCol="0">
            <a:spAutoFit/>
          </a:bodyPr>
          <a:lstStyle/>
          <a:p>
            <a:pPr marR="141605">
              <a:lnSpc>
                <a:spcPct val="118100"/>
              </a:lnSpc>
              <a:spcBef>
                <a:spcPts val="95"/>
              </a:spcBef>
            </a:pPr>
            <a:r>
              <a:rPr lang="ja-JP" altLang="en-US" sz="1250" b="1" spc="15" dirty="0">
                <a:solidFill>
                  <a:srgbClr val="00A8D9"/>
                </a:solidFill>
                <a:latin typeface="游ゴシック" panose="020B0400000000000000" pitchFamily="50" charset="-128"/>
                <a:ea typeface="游ゴシック" panose="020B0400000000000000" pitchFamily="50" charset="-128"/>
                <a:cs typeface="游ゴシック体 ボールド"/>
              </a:rPr>
              <a:t>「タップする」を押すと</a:t>
            </a:r>
            <a:endParaRPr lang="en-US" altLang="ja-JP" sz="1250" b="1" spc="15" dirty="0">
              <a:solidFill>
                <a:srgbClr val="00A8D9"/>
              </a:solidFill>
              <a:latin typeface="游ゴシック" panose="020B0400000000000000" pitchFamily="50" charset="-128"/>
              <a:ea typeface="游ゴシック" panose="020B0400000000000000" pitchFamily="50" charset="-128"/>
              <a:cs typeface="游ゴシック体 ボールド"/>
            </a:endParaRPr>
          </a:p>
          <a:p>
            <a:pPr marR="141605">
              <a:lnSpc>
                <a:spcPct val="118100"/>
              </a:lnSpc>
              <a:spcBef>
                <a:spcPts val="95"/>
              </a:spcBef>
            </a:pPr>
            <a:r>
              <a:rPr lang="ja-JP" altLang="en-US" sz="1250" b="1" spc="15" dirty="0">
                <a:solidFill>
                  <a:srgbClr val="00A8D9"/>
                </a:solidFill>
                <a:latin typeface="游ゴシック" panose="020B0400000000000000" pitchFamily="50" charset="-128"/>
                <a:ea typeface="游ゴシック" panose="020B0400000000000000" pitchFamily="50" charset="-128"/>
                <a:cs typeface="游ゴシック体 ボールド"/>
              </a:rPr>
              <a:t>  チャットが展開</a:t>
            </a:r>
            <a:endParaRPr sz="900" dirty="0">
              <a:latin typeface="游ゴシック Medium" panose="020B0500000000000000" pitchFamily="50" charset="-128"/>
              <a:ea typeface="游ゴシック Medium" panose="020B0500000000000000" pitchFamily="50" charset="-128"/>
              <a:cs typeface="YuGo-Medium"/>
            </a:endParaRPr>
          </a:p>
        </p:txBody>
      </p:sp>
      <p:sp>
        <p:nvSpPr>
          <p:cNvPr id="37" name="角丸四角形 36"/>
          <p:cNvSpPr/>
          <p:nvPr/>
        </p:nvSpPr>
        <p:spPr>
          <a:xfrm>
            <a:off x="6197600" y="2328334"/>
            <a:ext cx="4000561" cy="1270000"/>
          </a:xfrm>
          <a:prstGeom prst="roundRect">
            <a:avLst/>
          </a:prstGeom>
          <a:solidFill>
            <a:schemeClr val="bg1"/>
          </a:solidFill>
          <a:ln w="14351" cmpd="sng">
            <a:solidFill>
              <a:srgbClr val="15A8D9"/>
            </a:solidFill>
          </a:ln>
        </p:spPr>
        <p:txBody>
          <a:bodyPr wrap="square" lIns="0" tIns="0" rIns="0" bIns="0" rtlCol="0" anchor="ctr"/>
          <a:lstStyle/>
          <a:p>
            <a:pPr algn="ctr"/>
            <a:endParaRPr lang="ja-JP" altLang="en-US">
              <a:solidFill>
                <a:srgbClr val="15A8D9"/>
              </a:solidFill>
            </a:endParaRPr>
          </a:p>
        </p:txBody>
      </p:sp>
      <p:sp>
        <p:nvSpPr>
          <p:cNvPr id="40" name="object 55"/>
          <p:cNvSpPr txBox="1"/>
          <p:nvPr/>
        </p:nvSpPr>
        <p:spPr>
          <a:xfrm>
            <a:off x="6904145" y="2914414"/>
            <a:ext cx="2178784" cy="576014"/>
          </a:xfrm>
          <a:prstGeom prst="rect">
            <a:avLst/>
          </a:prstGeom>
        </p:spPr>
        <p:txBody>
          <a:bodyPr vert="horz" wrap="square" lIns="0" tIns="12065" rIns="0" bIns="0" rtlCol="0">
            <a:spAutoFit/>
          </a:bodyPr>
          <a:lstStyle/>
          <a:p>
            <a:pPr marL="12700" marR="5080" algn="just">
              <a:lnSpc>
                <a:spcPct val="137800"/>
              </a:lnSpc>
              <a:spcBef>
                <a:spcPts val="565"/>
              </a:spcBef>
            </a:pPr>
            <a:r>
              <a:rPr lang="ja-JP" altLang="en-US" sz="900" spc="15" dirty="0">
                <a:latin typeface="游ゴシック Medium" panose="020B0500000000000000" pitchFamily="50" charset="-128"/>
                <a:ea typeface="游ゴシック Medium" panose="020B0500000000000000" pitchFamily="50" charset="-128"/>
                <a:cs typeface="YuGo-Medium"/>
              </a:rPr>
              <a:t>スマホ版に関しては、画面のどこをタップしてもチャット形式でのニュースが展開します。</a:t>
            </a:r>
            <a:endParaRPr lang="ja-JP" altLang="en-US" sz="900" dirty="0">
              <a:latin typeface="游ゴシック Medium" panose="020B0500000000000000" pitchFamily="50" charset="-128"/>
              <a:ea typeface="游ゴシック Medium" panose="020B0500000000000000" pitchFamily="50" charset="-128"/>
              <a:cs typeface="YuGo-Medium"/>
            </a:endParaRPr>
          </a:p>
        </p:txBody>
      </p:sp>
      <p:sp>
        <p:nvSpPr>
          <p:cNvPr id="43" name="円/楕円 42"/>
          <p:cNvSpPr/>
          <p:nvPr/>
        </p:nvSpPr>
        <p:spPr>
          <a:xfrm>
            <a:off x="5696464" y="2065866"/>
            <a:ext cx="999069" cy="999069"/>
          </a:xfrm>
          <a:prstGeom prst="ellipse">
            <a:avLst/>
          </a:prstGeom>
          <a:solidFill>
            <a:srgbClr val="15A8D9"/>
          </a:solidFill>
        </p:spPr>
        <p:txBody>
          <a:bodyPr wrap="square" lIns="0" tIns="0" rIns="0" bIns="0" rtlCol="0" anchor="ctr"/>
          <a:lstStyle/>
          <a:p>
            <a:pPr algn="ctr"/>
            <a:endParaRPr lang="ja-JP" altLang="en-US">
              <a:solidFill>
                <a:srgbClr val="15A8D9"/>
              </a:solidFill>
            </a:endParaRPr>
          </a:p>
        </p:txBody>
      </p:sp>
      <p:sp>
        <p:nvSpPr>
          <p:cNvPr id="44" name="object 7"/>
          <p:cNvSpPr txBox="1">
            <a:spLocks/>
          </p:cNvSpPr>
          <p:nvPr/>
        </p:nvSpPr>
        <p:spPr>
          <a:xfrm>
            <a:off x="5833351" y="2487533"/>
            <a:ext cx="727933" cy="177613"/>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lgn="ctr">
              <a:spcBef>
                <a:spcPts val="105"/>
              </a:spcBef>
              <a:defRPr/>
            </a:pPr>
            <a:r>
              <a:rPr lang="ja-JP" altLang="en-US" sz="1600" b="1" spc="150" baseline="-5420" dirty="0">
                <a:solidFill>
                  <a:schemeClr val="bg1"/>
                </a:solidFill>
                <a:latin typeface="游ゴシック" panose="020B0400000000000000" pitchFamily="50" charset="-128"/>
                <a:ea typeface="游ゴシック" panose="020B0400000000000000" pitchFamily="50" charset="-128"/>
              </a:rPr>
              <a:t>スマホ版</a:t>
            </a:r>
            <a:endParaRPr lang="ja-JP" altLang="en-US" b="1" baseline="-5420" dirty="0">
              <a:solidFill>
                <a:schemeClr val="bg1"/>
              </a:solidFill>
              <a:latin typeface="游ゴシック" panose="020B0400000000000000" pitchFamily="50" charset="-128"/>
              <a:ea typeface="游ゴシック" panose="020B0400000000000000" pitchFamily="50" charset="-128"/>
            </a:endParaRPr>
          </a:p>
        </p:txBody>
      </p:sp>
      <p:sp>
        <p:nvSpPr>
          <p:cNvPr id="42" name="object 55"/>
          <p:cNvSpPr txBox="1"/>
          <p:nvPr/>
        </p:nvSpPr>
        <p:spPr>
          <a:xfrm>
            <a:off x="6904144" y="2423349"/>
            <a:ext cx="1940275" cy="454676"/>
          </a:xfrm>
          <a:prstGeom prst="rect">
            <a:avLst/>
          </a:prstGeom>
        </p:spPr>
        <p:txBody>
          <a:bodyPr vert="horz" wrap="none" lIns="0" tIns="0" rIns="0" bIns="0" rtlCol="0">
            <a:spAutoFit/>
          </a:bodyPr>
          <a:lstStyle/>
          <a:p>
            <a:pPr marL="12700" marR="141605">
              <a:lnSpc>
                <a:spcPct val="118100"/>
              </a:lnSpc>
              <a:spcBef>
                <a:spcPts val="95"/>
              </a:spcBef>
            </a:pPr>
            <a:r>
              <a:rPr lang="ja-JP" altLang="en-US" sz="1250" b="1" spc="15" dirty="0">
                <a:solidFill>
                  <a:srgbClr val="00A8D9"/>
                </a:solidFill>
                <a:latin typeface="游ゴシック" panose="020B0400000000000000" pitchFamily="50" charset="-128"/>
                <a:ea typeface="游ゴシック" panose="020B0400000000000000" pitchFamily="50" charset="-128"/>
                <a:cs typeface="游ゴシック体 ボールド"/>
              </a:rPr>
              <a:t>画面のどこをタップして</a:t>
            </a:r>
            <a:endParaRPr lang="en-US" altLang="ja-JP" sz="1250" b="1" spc="15" dirty="0">
              <a:solidFill>
                <a:srgbClr val="00A8D9"/>
              </a:solidFill>
              <a:latin typeface="游ゴシック" panose="020B0400000000000000" pitchFamily="50" charset="-128"/>
              <a:ea typeface="游ゴシック" panose="020B0400000000000000" pitchFamily="50" charset="-128"/>
              <a:cs typeface="游ゴシック体 ボールド"/>
            </a:endParaRPr>
          </a:p>
          <a:p>
            <a:pPr marL="12700" marR="141605">
              <a:lnSpc>
                <a:spcPct val="118100"/>
              </a:lnSpc>
              <a:spcBef>
                <a:spcPts val="95"/>
              </a:spcBef>
            </a:pPr>
            <a:r>
              <a:rPr lang="ja-JP" altLang="en-US" sz="1250" b="1" spc="15" dirty="0">
                <a:solidFill>
                  <a:srgbClr val="00A8D9"/>
                </a:solidFill>
                <a:latin typeface="游ゴシック" panose="020B0400000000000000" pitchFamily="50" charset="-128"/>
                <a:ea typeface="游ゴシック" panose="020B0400000000000000" pitchFamily="50" charset="-128"/>
                <a:cs typeface="游ゴシック体 ボールド"/>
              </a:rPr>
              <a:t>もチャットが展開</a:t>
            </a:r>
            <a:endParaRPr lang="ja-JP" altLang="en-US" sz="1250" b="1" dirty="0">
              <a:latin typeface="游ゴシック" panose="020B0400000000000000" pitchFamily="50" charset="-128"/>
              <a:ea typeface="游ゴシック" panose="020B0400000000000000" pitchFamily="50" charset="-128"/>
              <a:cs typeface="游ゴシック体 ボールド"/>
            </a:endParaRPr>
          </a:p>
        </p:txBody>
      </p:sp>
      <p:sp>
        <p:nvSpPr>
          <p:cNvPr id="14" name="テキスト ボックス 13"/>
          <p:cNvSpPr txBox="1"/>
          <p:nvPr/>
        </p:nvSpPr>
        <p:spPr>
          <a:xfrm>
            <a:off x="6510867" y="3945467"/>
            <a:ext cx="184666" cy="369332"/>
          </a:xfrm>
          <a:prstGeom prst="rect">
            <a:avLst/>
          </a:prstGeom>
          <a:noFill/>
        </p:spPr>
        <p:txBody>
          <a:bodyPr wrap="none" rtlCol="0">
            <a:spAutoFit/>
          </a:bodyPr>
          <a:lstStyle/>
          <a:p>
            <a:endParaRPr lang="ja-JP" altLang="en-US" dirty="0"/>
          </a:p>
        </p:txBody>
      </p:sp>
      <p:grpSp>
        <p:nvGrpSpPr>
          <p:cNvPr id="5" name="図形グループ 4"/>
          <p:cNvGrpSpPr/>
          <p:nvPr/>
        </p:nvGrpSpPr>
        <p:grpSpPr>
          <a:xfrm>
            <a:off x="9612027" y="1371601"/>
            <a:ext cx="1449269" cy="2995365"/>
            <a:chOff x="2189059" y="2057400"/>
            <a:chExt cx="1781187" cy="3681374"/>
          </a:xfrm>
        </p:grpSpPr>
        <p:sp>
          <p:nvSpPr>
            <p:cNvPr id="12" name="object 8"/>
            <p:cNvSpPr/>
            <p:nvPr/>
          </p:nvSpPr>
          <p:spPr>
            <a:xfrm>
              <a:off x="2189059" y="2057400"/>
              <a:ext cx="1781187" cy="368137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28" name="図 2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07100" y="2746467"/>
              <a:ext cx="1506389" cy="2519795"/>
            </a:xfrm>
            <a:prstGeom prst="rect">
              <a:avLst/>
            </a:prstGeom>
          </p:spPr>
        </p:pic>
      </p:grpSp>
      <p:sp>
        <p:nvSpPr>
          <p:cNvPr id="46" name="object 7"/>
          <p:cNvSpPr/>
          <p:nvPr/>
        </p:nvSpPr>
        <p:spPr>
          <a:xfrm>
            <a:off x="7874281" y="3972573"/>
            <a:ext cx="1041401" cy="694267"/>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右矢印 18"/>
          <p:cNvSpPr/>
          <p:nvPr/>
        </p:nvSpPr>
        <p:spPr>
          <a:xfrm rot="14184647" flipH="1">
            <a:off x="9219052" y="2813526"/>
            <a:ext cx="842986" cy="590537"/>
          </a:xfrm>
          <a:custGeom>
            <a:avLst/>
            <a:gdLst>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0 w 546100"/>
              <a:gd name="connsiteY6" fmla="*/ 466725 h 622300"/>
              <a:gd name="connsiteX7" fmla="*/ 0 w 546100"/>
              <a:gd name="connsiteY7" fmla="*/ 155575 h 622300"/>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76200 w 546100"/>
              <a:gd name="connsiteY6" fmla="*/ 352425 h 622300"/>
              <a:gd name="connsiteX7" fmla="*/ 0 w 546100"/>
              <a:gd name="connsiteY7" fmla="*/ 155575 h 622300"/>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0 w 770467"/>
              <a:gd name="connsiteY6" fmla="*/ 0 h 691092"/>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95867"/>
              <a:gd name="connsiteY0" fmla="*/ 0 h 784226"/>
              <a:gd name="connsiteX1" fmla="*/ 522817 w 795867"/>
              <a:gd name="connsiteY1" fmla="*/ 317501 h 784226"/>
              <a:gd name="connsiteX2" fmla="*/ 522817 w 795867"/>
              <a:gd name="connsiteY2" fmla="*/ 161926 h 784226"/>
              <a:gd name="connsiteX3" fmla="*/ 795867 w 795867"/>
              <a:gd name="connsiteY3" fmla="*/ 473076 h 784226"/>
              <a:gd name="connsiteX4" fmla="*/ 522817 w 795867"/>
              <a:gd name="connsiteY4" fmla="*/ 784226 h 784226"/>
              <a:gd name="connsiteX5" fmla="*/ 522817 w 795867"/>
              <a:gd name="connsiteY5" fmla="*/ 628651 h 784226"/>
              <a:gd name="connsiteX6" fmla="*/ 0 w 795867"/>
              <a:gd name="connsiteY6" fmla="*/ 0 h 784226"/>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841" h="723285">
                <a:moveTo>
                  <a:pt x="0" y="0"/>
                </a:moveTo>
                <a:cubicBezTo>
                  <a:pt x="367595" y="234245"/>
                  <a:pt x="622534" y="276668"/>
                  <a:pt x="755791" y="256560"/>
                </a:cubicBezTo>
                <a:lnTo>
                  <a:pt x="755791" y="100985"/>
                </a:lnTo>
                <a:lnTo>
                  <a:pt x="1028841" y="412135"/>
                </a:lnTo>
                <a:lnTo>
                  <a:pt x="755791" y="723285"/>
                </a:lnTo>
                <a:lnTo>
                  <a:pt x="755791" y="567710"/>
                </a:lnTo>
                <a:cubicBezTo>
                  <a:pt x="556502" y="568428"/>
                  <a:pt x="283633" y="454024"/>
                  <a:pt x="0" y="0"/>
                </a:cubicBezTo>
                <a:close/>
              </a:path>
            </a:pathLst>
          </a:custGeom>
          <a:solidFill>
            <a:srgbClr val="F39FAC"/>
          </a:solidFill>
          <a:ln>
            <a:noFill/>
          </a:ln>
        </p:spPr>
        <p:txBody>
          <a:bodyPr wrap="square" lIns="0" tIns="0" rIns="0" bIns="0" rtlCol="0" anchor="ctr"/>
          <a:lstStyle/>
          <a:p>
            <a:pPr algn="ctr"/>
            <a:endParaRPr lang="ja-JP" altLang="en-US">
              <a:solidFill>
                <a:srgbClr val="FF0000"/>
              </a:solidFill>
            </a:endParaRPr>
          </a:p>
        </p:txBody>
      </p:sp>
      <p:grpSp>
        <p:nvGrpSpPr>
          <p:cNvPr id="13" name="図形グループ 12"/>
          <p:cNvGrpSpPr/>
          <p:nvPr/>
        </p:nvGrpSpPr>
        <p:grpSpPr>
          <a:xfrm>
            <a:off x="5716642" y="3695122"/>
            <a:ext cx="2064235" cy="2491897"/>
            <a:chOff x="4605877" y="3869266"/>
            <a:chExt cx="1828800" cy="2207685"/>
          </a:xfrm>
        </p:grpSpPr>
        <p:pic>
          <p:nvPicPr>
            <p:cNvPr id="33" name="図 3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43992" y="3869266"/>
              <a:ext cx="1756806" cy="2167467"/>
            </a:xfrm>
            <a:prstGeom prst="rect">
              <a:avLst/>
            </a:prstGeom>
          </p:spPr>
        </p:pic>
        <p:sp>
          <p:nvSpPr>
            <p:cNvPr id="41" name="右矢印 18"/>
            <p:cNvSpPr/>
            <p:nvPr/>
          </p:nvSpPr>
          <p:spPr>
            <a:xfrm rot="8009857">
              <a:off x="5433933" y="5145424"/>
              <a:ext cx="1145420" cy="579804"/>
            </a:xfrm>
            <a:custGeom>
              <a:avLst/>
              <a:gdLst>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0 w 546100"/>
                <a:gd name="connsiteY6" fmla="*/ 466725 h 622300"/>
                <a:gd name="connsiteX7" fmla="*/ 0 w 546100"/>
                <a:gd name="connsiteY7" fmla="*/ 155575 h 622300"/>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76200 w 546100"/>
                <a:gd name="connsiteY6" fmla="*/ 352425 h 622300"/>
                <a:gd name="connsiteX7" fmla="*/ 0 w 546100"/>
                <a:gd name="connsiteY7" fmla="*/ 155575 h 622300"/>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0 w 770467"/>
                <a:gd name="connsiteY6" fmla="*/ 0 h 691092"/>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95867"/>
                <a:gd name="connsiteY0" fmla="*/ 0 h 784226"/>
                <a:gd name="connsiteX1" fmla="*/ 522817 w 795867"/>
                <a:gd name="connsiteY1" fmla="*/ 317501 h 784226"/>
                <a:gd name="connsiteX2" fmla="*/ 522817 w 795867"/>
                <a:gd name="connsiteY2" fmla="*/ 161926 h 784226"/>
                <a:gd name="connsiteX3" fmla="*/ 795867 w 795867"/>
                <a:gd name="connsiteY3" fmla="*/ 473076 h 784226"/>
                <a:gd name="connsiteX4" fmla="*/ 522817 w 795867"/>
                <a:gd name="connsiteY4" fmla="*/ 784226 h 784226"/>
                <a:gd name="connsiteX5" fmla="*/ 522817 w 795867"/>
                <a:gd name="connsiteY5" fmla="*/ 628651 h 784226"/>
                <a:gd name="connsiteX6" fmla="*/ 0 w 795867"/>
                <a:gd name="connsiteY6" fmla="*/ 0 h 784226"/>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841" h="723285">
                  <a:moveTo>
                    <a:pt x="0" y="0"/>
                  </a:moveTo>
                  <a:cubicBezTo>
                    <a:pt x="367595" y="234245"/>
                    <a:pt x="622534" y="276668"/>
                    <a:pt x="755791" y="256560"/>
                  </a:cubicBezTo>
                  <a:lnTo>
                    <a:pt x="755791" y="100985"/>
                  </a:lnTo>
                  <a:lnTo>
                    <a:pt x="1028841" y="412135"/>
                  </a:lnTo>
                  <a:lnTo>
                    <a:pt x="755791" y="723285"/>
                  </a:lnTo>
                  <a:lnTo>
                    <a:pt x="755791" y="567710"/>
                  </a:lnTo>
                  <a:cubicBezTo>
                    <a:pt x="556502" y="568428"/>
                    <a:pt x="283633" y="454024"/>
                    <a:pt x="0" y="0"/>
                  </a:cubicBezTo>
                  <a:close/>
                </a:path>
              </a:pathLst>
            </a:custGeom>
            <a:solidFill>
              <a:srgbClr val="F39FAC"/>
            </a:solidFill>
            <a:ln>
              <a:noFill/>
            </a:ln>
          </p:spPr>
          <p:txBody>
            <a:bodyPr wrap="square" lIns="0" tIns="0" rIns="0" bIns="0" rtlCol="0" anchor="ctr"/>
            <a:lstStyle/>
            <a:p>
              <a:pPr algn="ctr"/>
              <a:endParaRPr lang="ja-JP" altLang="en-US">
                <a:solidFill>
                  <a:srgbClr val="FF0000"/>
                </a:solidFill>
              </a:endParaRPr>
            </a:p>
          </p:txBody>
        </p:sp>
        <p:sp>
          <p:nvSpPr>
            <p:cNvPr id="47" name="object 10"/>
            <p:cNvSpPr/>
            <p:nvPr/>
          </p:nvSpPr>
          <p:spPr>
            <a:xfrm>
              <a:off x="4605877" y="6040756"/>
              <a:ext cx="1828800" cy="36195"/>
            </a:xfrm>
            <a:custGeom>
              <a:avLst/>
              <a:gdLst/>
              <a:ahLst/>
              <a:cxnLst/>
              <a:rect l="l" t="t" r="r" b="b"/>
              <a:pathLst>
                <a:path w="2585720" h="36194">
                  <a:moveTo>
                    <a:pt x="2585237" y="35991"/>
                  </a:moveTo>
                  <a:lnTo>
                    <a:pt x="2567858" y="33795"/>
                  </a:lnTo>
                  <a:lnTo>
                    <a:pt x="2554705" y="28184"/>
                  </a:lnTo>
                  <a:lnTo>
                    <a:pt x="2543959" y="20625"/>
                  </a:lnTo>
                  <a:lnTo>
                    <a:pt x="2533802" y="12585"/>
                  </a:lnTo>
                  <a:lnTo>
                    <a:pt x="2526518" y="7720"/>
                  </a:lnTo>
                  <a:lnTo>
                    <a:pt x="2518163" y="3716"/>
                  </a:lnTo>
                  <a:lnTo>
                    <a:pt x="2508211" y="1000"/>
                  </a:lnTo>
                  <a:lnTo>
                    <a:pt x="2496134" y="0"/>
                  </a:lnTo>
                  <a:lnTo>
                    <a:pt x="2469673" y="5623"/>
                  </a:lnTo>
                  <a:lnTo>
                    <a:pt x="2451568" y="17995"/>
                  </a:lnTo>
                  <a:lnTo>
                    <a:pt x="2433460" y="30368"/>
                  </a:lnTo>
                  <a:lnTo>
                    <a:pt x="2406992" y="35991"/>
                  </a:lnTo>
                  <a:lnTo>
                    <a:pt x="2380532" y="30368"/>
                  </a:lnTo>
                  <a:lnTo>
                    <a:pt x="2362427" y="17995"/>
                  </a:lnTo>
                  <a:lnTo>
                    <a:pt x="2344318" y="5623"/>
                  </a:lnTo>
                  <a:lnTo>
                    <a:pt x="2317851" y="0"/>
                  </a:lnTo>
                  <a:lnTo>
                    <a:pt x="2291398" y="5623"/>
                  </a:lnTo>
                  <a:lnTo>
                    <a:pt x="2273296" y="17995"/>
                  </a:lnTo>
                  <a:lnTo>
                    <a:pt x="2255190" y="30368"/>
                  </a:lnTo>
                  <a:lnTo>
                    <a:pt x="2228723" y="35991"/>
                  </a:lnTo>
                  <a:lnTo>
                    <a:pt x="2202248" y="30368"/>
                  </a:lnTo>
                  <a:lnTo>
                    <a:pt x="2184134" y="17995"/>
                  </a:lnTo>
                  <a:lnTo>
                    <a:pt x="2166024" y="5623"/>
                  </a:lnTo>
                  <a:lnTo>
                    <a:pt x="2139556" y="0"/>
                  </a:lnTo>
                  <a:lnTo>
                    <a:pt x="2113096" y="5623"/>
                  </a:lnTo>
                  <a:lnTo>
                    <a:pt x="2094993" y="17995"/>
                  </a:lnTo>
                  <a:lnTo>
                    <a:pt x="2076893" y="30368"/>
                  </a:lnTo>
                  <a:lnTo>
                    <a:pt x="2050440" y="35991"/>
                  </a:lnTo>
                  <a:lnTo>
                    <a:pt x="2023965" y="30368"/>
                  </a:lnTo>
                  <a:lnTo>
                    <a:pt x="2005849" y="17995"/>
                  </a:lnTo>
                  <a:lnTo>
                    <a:pt x="1987730" y="5623"/>
                  </a:lnTo>
                  <a:lnTo>
                    <a:pt x="1961248" y="0"/>
                  </a:lnTo>
                  <a:lnTo>
                    <a:pt x="1934757" y="5623"/>
                  </a:lnTo>
                  <a:lnTo>
                    <a:pt x="1916630" y="17995"/>
                  </a:lnTo>
                  <a:lnTo>
                    <a:pt x="1898497" y="30368"/>
                  </a:lnTo>
                  <a:lnTo>
                    <a:pt x="1871992" y="35991"/>
                  </a:lnTo>
                  <a:lnTo>
                    <a:pt x="1845532" y="30368"/>
                  </a:lnTo>
                  <a:lnTo>
                    <a:pt x="1827429" y="17995"/>
                  </a:lnTo>
                  <a:lnTo>
                    <a:pt x="1809329" y="5623"/>
                  </a:lnTo>
                  <a:lnTo>
                    <a:pt x="1782876" y="0"/>
                  </a:lnTo>
                  <a:lnTo>
                    <a:pt x="1756424" y="5623"/>
                  </a:lnTo>
                  <a:lnTo>
                    <a:pt x="1738326" y="17995"/>
                  </a:lnTo>
                  <a:lnTo>
                    <a:pt x="1720231" y="30368"/>
                  </a:lnTo>
                  <a:lnTo>
                    <a:pt x="1693786" y="35991"/>
                  </a:lnTo>
                  <a:lnTo>
                    <a:pt x="1667333" y="30368"/>
                  </a:lnTo>
                  <a:lnTo>
                    <a:pt x="1649233" y="17995"/>
                  </a:lnTo>
                  <a:lnTo>
                    <a:pt x="1631130" y="5623"/>
                  </a:lnTo>
                  <a:lnTo>
                    <a:pt x="1604670" y="0"/>
                  </a:lnTo>
                  <a:lnTo>
                    <a:pt x="1578217" y="5623"/>
                  </a:lnTo>
                  <a:lnTo>
                    <a:pt x="1560118" y="17995"/>
                  </a:lnTo>
                  <a:lnTo>
                    <a:pt x="1542019" y="30368"/>
                  </a:lnTo>
                  <a:lnTo>
                    <a:pt x="1515567" y="35991"/>
                  </a:lnTo>
                  <a:lnTo>
                    <a:pt x="1489107" y="30368"/>
                  </a:lnTo>
                  <a:lnTo>
                    <a:pt x="1471002" y="17995"/>
                  </a:lnTo>
                  <a:lnTo>
                    <a:pt x="1452898" y="5623"/>
                  </a:lnTo>
                  <a:lnTo>
                    <a:pt x="1426438" y="0"/>
                  </a:lnTo>
                  <a:lnTo>
                    <a:pt x="1399985" y="5623"/>
                  </a:lnTo>
                  <a:lnTo>
                    <a:pt x="1381885" y="17995"/>
                  </a:lnTo>
                  <a:lnTo>
                    <a:pt x="1363782" y="30368"/>
                  </a:lnTo>
                  <a:lnTo>
                    <a:pt x="1337322" y="35991"/>
                  </a:lnTo>
                  <a:lnTo>
                    <a:pt x="1310870" y="30368"/>
                  </a:lnTo>
                  <a:lnTo>
                    <a:pt x="1292771" y="17995"/>
                  </a:lnTo>
                  <a:lnTo>
                    <a:pt x="1274672" y="5623"/>
                  </a:lnTo>
                  <a:lnTo>
                    <a:pt x="1248219" y="0"/>
                  </a:lnTo>
                  <a:lnTo>
                    <a:pt x="1221751" y="5623"/>
                  </a:lnTo>
                  <a:lnTo>
                    <a:pt x="1203642" y="17995"/>
                  </a:lnTo>
                  <a:lnTo>
                    <a:pt x="1185533" y="30368"/>
                  </a:lnTo>
                  <a:lnTo>
                    <a:pt x="1159065" y="35991"/>
                  </a:lnTo>
                  <a:lnTo>
                    <a:pt x="1132598" y="30368"/>
                  </a:lnTo>
                  <a:lnTo>
                    <a:pt x="1114490" y="17995"/>
                  </a:lnTo>
                  <a:lnTo>
                    <a:pt x="1096384" y="5623"/>
                  </a:lnTo>
                  <a:lnTo>
                    <a:pt x="1069924" y="0"/>
                  </a:lnTo>
                  <a:lnTo>
                    <a:pt x="1043457" y="5623"/>
                  </a:lnTo>
                  <a:lnTo>
                    <a:pt x="1025350" y="17995"/>
                  </a:lnTo>
                  <a:lnTo>
                    <a:pt x="1007248" y="30368"/>
                  </a:lnTo>
                  <a:lnTo>
                    <a:pt x="980795" y="35991"/>
                  </a:lnTo>
                  <a:lnTo>
                    <a:pt x="954328" y="30368"/>
                  </a:lnTo>
                  <a:lnTo>
                    <a:pt x="936218" y="17995"/>
                  </a:lnTo>
                  <a:lnTo>
                    <a:pt x="918109" y="5623"/>
                  </a:lnTo>
                  <a:lnTo>
                    <a:pt x="891641" y="0"/>
                  </a:lnTo>
                  <a:lnTo>
                    <a:pt x="865180" y="5623"/>
                  </a:lnTo>
                  <a:lnTo>
                    <a:pt x="847072" y="17995"/>
                  </a:lnTo>
                  <a:lnTo>
                    <a:pt x="828956" y="30368"/>
                  </a:lnTo>
                  <a:lnTo>
                    <a:pt x="802474" y="35991"/>
                  </a:lnTo>
                  <a:lnTo>
                    <a:pt x="776022" y="30368"/>
                  </a:lnTo>
                  <a:lnTo>
                    <a:pt x="757923" y="17995"/>
                  </a:lnTo>
                  <a:lnTo>
                    <a:pt x="739824" y="5623"/>
                  </a:lnTo>
                  <a:lnTo>
                    <a:pt x="713371" y="0"/>
                  </a:lnTo>
                  <a:lnTo>
                    <a:pt x="686911" y="5623"/>
                  </a:lnTo>
                  <a:lnTo>
                    <a:pt x="668808" y="17995"/>
                  </a:lnTo>
                  <a:lnTo>
                    <a:pt x="650708" y="30368"/>
                  </a:lnTo>
                  <a:lnTo>
                    <a:pt x="624255" y="35991"/>
                  </a:lnTo>
                  <a:lnTo>
                    <a:pt x="597788" y="30368"/>
                  </a:lnTo>
                  <a:lnTo>
                    <a:pt x="579678" y="17995"/>
                  </a:lnTo>
                  <a:lnTo>
                    <a:pt x="561569" y="5623"/>
                  </a:lnTo>
                  <a:lnTo>
                    <a:pt x="535101" y="0"/>
                  </a:lnTo>
                  <a:lnTo>
                    <a:pt x="508641" y="5623"/>
                  </a:lnTo>
                  <a:lnTo>
                    <a:pt x="490535" y="17995"/>
                  </a:lnTo>
                  <a:lnTo>
                    <a:pt x="472427" y="30368"/>
                  </a:lnTo>
                  <a:lnTo>
                    <a:pt x="445960" y="35991"/>
                  </a:lnTo>
                  <a:lnTo>
                    <a:pt x="419492" y="30368"/>
                  </a:lnTo>
                  <a:lnTo>
                    <a:pt x="401383" y="17995"/>
                  </a:lnTo>
                  <a:lnTo>
                    <a:pt x="383274" y="5623"/>
                  </a:lnTo>
                  <a:lnTo>
                    <a:pt x="356806" y="0"/>
                  </a:lnTo>
                  <a:lnTo>
                    <a:pt x="330339" y="5623"/>
                  </a:lnTo>
                  <a:lnTo>
                    <a:pt x="312234" y="17995"/>
                  </a:lnTo>
                  <a:lnTo>
                    <a:pt x="294136" y="30368"/>
                  </a:lnTo>
                  <a:lnTo>
                    <a:pt x="267690" y="35991"/>
                  </a:lnTo>
                  <a:lnTo>
                    <a:pt x="241207" y="30368"/>
                  </a:lnTo>
                  <a:lnTo>
                    <a:pt x="223088" y="17995"/>
                  </a:lnTo>
                  <a:lnTo>
                    <a:pt x="204968" y="5623"/>
                  </a:lnTo>
                  <a:lnTo>
                    <a:pt x="178485" y="0"/>
                  </a:lnTo>
                  <a:lnTo>
                    <a:pt x="151995" y="5623"/>
                  </a:lnTo>
                  <a:lnTo>
                    <a:pt x="133869" y="17995"/>
                  </a:lnTo>
                  <a:lnTo>
                    <a:pt x="115740" y="30368"/>
                  </a:lnTo>
                  <a:lnTo>
                    <a:pt x="89242" y="35991"/>
                  </a:lnTo>
                  <a:lnTo>
                    <a:pt x="82613" y="35979"/>
                  </a:lnTo>
                  <a:lnTo>
                    <a:pt x="76962" y="35191"/>
                  </a:lnTo>
                  <a:lnTo>
                    <a:pt x="72021" y="33832"/>
                  </a:lnTo>
                  <a:lnTo>
                    <a:pt x="54131" y="25283"/>
                  </a:lnTo>
                  <a:lnTo>
                    <a:pt x="39611" y="14016"/>
                  </a:lnTo>
                  <a:lnTo>
                    <a:pt x="23290" y="4198"/>
                  </a:lnTo>
                  <a:lnTo>
                    <a:pt x="0" y="0"/>
                  </a:lnTo>
                </a:path>
              </a:pathLst>
            </a:custGeom>
            <a:ln w="28575" cmpd="sng">
              <a:solidFill>
                <a:srgbClr val="B4B4B4"/>
              </a:solidFill>
            </a:ln>
          </p:spPr>
          <p:txBody>
            <a:bodyPr wrap="square" lIns="0" tIns="0" rIns="0" bIns="0" rtlCol="0"/>
            <a:lstStyle/>
            <a:p>
              <a:endParaRPr/>
            </a:p>
          </p:txBody>
        </p:sp>
        <p:sp>
          <p:nvSpPr>
            <p:cNvPr id="20" name="正方形/長方形 19"/>
            <p:cNvSpPr/>
            <p:nvPr/>
          </p:nvSpPr>
          <p:spPr>
            <a:xfrm>
              <a:off x="4673601" y="5842001"/>
              <a:ext cx="1134533" cy="203200"/>
            </a:xfrm>
            <a:prstGeom prst="rect">
              <a:avLst/>
            </a:prstGeom>
            <a:noFill/>
            <a:ln w="19050" cmpd="sng">
              <a:solidFill>
                <a:srgbClr val="FF0000"/>
              </a:solidFill>
            </a:ln>
          </p:spPr>
          <p:txBody>
            <a:bodyPr wrap="square" lIns="0" tIns="0" rIns="0" bIns="0" rtlCol="0" anchor="ctr"/>
            <a:lstStyle/>
            <a:p>
              <a:pPr algn="ctr"/>
              <a:endParaRPr lang="ja-JP" altLang="en-US">
                <a:solidFill>
                  <a:srgbClr val="15A8D9"/>
                </a:solidFill>
              </a:endParaRPr>
            </a:p>
          </p:txBody>
        </p:sp>
      </p:grpSp>
      <p:sp>
        <p:nvSpPr>
          <p:cNvPr id="38" name="object 55"/>
          <p:cNvSpPr txBox="1"/>
          <p:nvPr/>
        </p:nvSpPr>
        <p:spPr>
          <a:xfrm>
            <a:off x="1483448" y="3020499"/>
            <a:ext cx="1538883" cy="319959"/>
          </a:xfrm>
          <a:prstGeom prst="rect">
            <a:avLst/>
          </a:prstGeom>
        </p:spPr>
        <p:txBody>
          <a:bodyPr vert="horz" wrap="none" lIns="0" tIns="12065" rIns="0" bIns="0" rtlCol="0">
            <a:spAutoFit/>
          </a:bodyPr>
          <a:lstStyle/>
          <a:p>
            <a:r>
              <a:rPr lang="ja-JP" altLang="en-US" sz="2000" b="1" dirty="0">
                <a:solidFill>
                  <a:schemeClr val="bg1"/>
                </a:solidFill>
                <a:latin typeface="游ゴシック" panose="020B0400000000000000" pitchFamily="50" charset="-128"/>
                <a:ea typeface="游ゴシック" panose="020B0400000000000000" pitchFamily="50" charset="-128"/>
              </a:rPr>
              <a:t>画面をタップ</a:t>
            </a:r>
          </a:p>
        </p:txBody>
      </p:sp>
      <p:sp>
        <p:nvSpPr>
          <p:cNvPr id="26" name="object 55"/>
          <p:cNvSpPr txBox="1"/>
          <p:nvPr/>
        </p:nvSpPr>
        <p:spPr>
          <a:xfrm>
            <a:off x="1489860" y="3589871"/>
            <a:ext cx="1526059" cy="947119"/>
          </a:xfrm>
          <a:prstGeom prst="rect">
            <a:avLst/>
          </a:prstGeom>
        </p:spPr>
        <p:txBody>
          <a:bodyPr vert="horz" wrap="none" lIns="0" tIns="12065" rIns="0" bIns="0" rtlCol="0">
            <a:spAutoFit/>
          </a:bodyPr>
          <a:lstStyle/>
          <a:p>
            <a:pPr>
              <a:lnSpc>
                <a:spcPct val="140000"/>
              </a:lnSpc>
            </a:pPr>
            <a:r>
              <a:rPr lang="ja-JP" altLang="en-US" b="1" dirty="0">
                <a:solidFill>
                  <a:srgbClr val="FFFFFF"/>
                </a:solidFill>
                <a:latin typeface="游ゴシック" panose="020B0400000000000000" pitchFamily="50" charset="-128"/>
                <a:ea typeface="游ゴシック" panose="020B0400000000000000" pitchFamily="50" charset="-128"/>
              </a:rPr>
              <a:t>チャット形式</a:t>
            </a:r>
            <a:r>
              <a:rPr lang="ja-JP" altLang="en-US" sz="1100" b="1" dirty="0">
                <a:solidFill>
                  <a:srgbClr val="FFFFFF"/>
                </a:solidFill>
                <a:latin typeface="游ゴシック" panose="020B0400000000000000" pitchFamily="50" charset="-128"/>
                <a:ea typeface="游ゴシック" panose="020B0400000000000000" pitchFamily="50" charset="-128"/>
              </a:rPr>
              <a:t>で</a:t>
            </a:r>
            <a:endParaRPr lang="en-US" altLang="ja-JP" sz="1100" b="1" dirty="0">
              <a:solidFill>
                <a:srgbClr val="FFFFFF"/>
              </a:solidFill>
              <a:latin typeface="游ゴシック" panose="020B0400000000000000" pitchFamily="50" charset="-128"/>
              <a:ea typeface="游ゴシック" panose="020B0400000000000000" pitchFamily="50" charset="-128"/>
            </a:endParaRPr>
          </a:p>
          <a:p>
            <a:pPr>
              <a:lnSpc>
                <a:spcPct val="150000"/>
              </a:lnSpc>
            </a:pPr>
            <a:r>
              <a:rPr lang="ja-JP" altLang="en-US" sz="1100" b="1" dirty="0">
                <a:solidFill>
                  <a:srgbClr val="FFFFFF"/>
                </a:solidFill>
                <a:latin typeface="游ゴシック" panose="020B0400000000000000" pitchFamily="50" charset="-128"/>
                <a:ea typeface="游ゴシック" panose="020B0400000000000000" pitchFamily="50" charset="-128"/>
              </a:rPr>
              <a:t>テキスト・画像が</a:t>
            </a:r>
            <a:endParaRPr lang="en-US" altLang="ja-JP" sz="1100" b="1" dirty="0">
              <a:solidFill>
                <a:srgbClr val="FFFFFF"/>
              </a:solidFill>
              <a:latin typeface="游ゴシック" panose="020B0400000000000000" pitchFamily="50" charset="-128"/>
              <a:ea typeface="游ゴシック" panose="020B0400000000000000" pitchFamily="50" charset="-128"/>
            </a:endParaRPr>
          </a:p>
          <a:p>
            <a:pPr>
              <a:lnSpc>
                <a:spcPct val="200000"/>
              </a:lnSpc>
            </a:pPr>
            <a:r>
              <a:rPr lang="ja-JP" altLang="en-US" sz="1100" b="1" dirty="0">
                <a:solidFill>
                  <a:srgbClr val="FFFFFF"/>
                </a:solidFill>
                <a:latin typeface="游ゴシック" panose="020B0400000000000000" pitchFamily="50" charset="-128"/>
                <a:ea typeface="游ゴシック" panose="020B0400000000000000" pitchFamily="50" charset="-128"/>
              </a:rPr>
              <a:t>　　　　　    と進む！</a:t>
            </a:r>
          </a:p>
        </p:txBody>
      </p:sp>
      <p:sp>
        <p:nvSpPr>
          <p:cNvPr id="50" name="右矢印 49"/>
          <p:cNvSpPr/>
          <p:nvPr/>
        </p:nvSpPr>
        <p:spPr>
          <a:xfrm rot="5400000">
            <a:off x="2150455" y="3371849"/>
            <a:ext cx="204868" cy="254000"/>
          </a:xfrm>
          <a:prstGeom prst="rightArrow">
            <a:avLst/>
          </a:prstGeom>
          <a:solidFill>
            <a:schemeClr val="bg1"/>
          </a:solidFill>
          <a:ln w="25400" cap="rnd" cmpd="sng">
            <a:solidFill>
              <a:srgbClr val="15A8D9"/>
            </a:solidFill>
            <a:round/>
          </a:ln>
        </p:spPr>
        <p:txBody>
          <a:bodyPr wrap="square" lIns="0" tIns="0" rIns="0" bIns="0" rtlCol="0" anchor="ctr"/>
          <a:lstStyle/>
          <a:p>
            <a:pPr algn="ctr"/>
            <a:endParaRPr lang="ja-JP" altLang="en-US">
              <a:solidFill>
                <a:srgbClr val="15A8D9"/>
              </a:solidFill>
            </a:endParaRPr>
          </a:p>
        </p:txBody>
      </p:sp>
      <p:sp>
        <p:nvSpPr>
          <p:cNvPr id="45" name="object 55"/>
          <p:cNvSpPr txBox="1"/>
          <p:nvPr/>
        </p:nvSpPr>
        <p:spPr>
          <a:xfrm rot="20715386">
            <a:off x="1197985" y="4241637"/>
            <a:ext cx="1154162" cy="367345"/>
          </a:xfrm>
          <a:prstGeom prst="rect">
            <a:avLst/>
          </a:prstGeom>
        </p:spPr>
        <p:txBody>
          <a:bodyPr vert="horz" wrap="none" lIns="0" tIns="12065" rIns="0" bIns="0" rtlCol="0">
            <a:spAutoFit/>
          </a:bodyPr>
          <a:lstStyle/>
          <a:p>
            <a:pPr>
              <a:lnSpc>
                <a:spcPct val="140000"/>
              </a:lnSpc>
            </a:pPr>
            <a:r>
              <a:rPr lang="ja-JP" altLang="en-US" b="1" dirty="0">
                <a:solidFill>
                  <a:srgbClr val="F7B738"/>
                </a:solidFill>
                <a:latin typeface="游ゴシック" panose="020B0400000000000000" pitchFamily="50" charset="-128"/>
                <a:ea typeface="游ゴシック" panose="020B0400000000000000" pitchFamily="50" charset="-128"/>
              </a:rPr>
              <a:t>ちゃちゃっ</a:t>
            </a:r>
          </a:p>
        </p:txBody>
      </p:sp>
      <p:sp>
        <p:nvSpPr>
          <p:cNvPr id="16" name="タイトル 15">
            <a:extLst>
              <a:ext uri="{FF2B5EF4-FFF2-40B4-BE49-F238E27FC236}">
                <a16:creationId xmlns:a16="http://schemas.microsoft.com/office/drawing/2014/main" id="{0DD86DA8-E26C-7047-9485-3BC85DC27337}"/>
              </a:ext>
            </a:extLst>
          </p:cNvPr>
          <p:cNvSpPr>
            <a:spLocks noGrp="1"/>
          </p:cNvSpPr>
          <p:nvPr>
            <p:ph type="title"/>
          </p:nvPr>
        </p:nvSpPr>
        <p:spPr/>
        <p:txBody>
          <a:bodyPr/>
          <a:lstStyle/>
          <a:p>
            <a:r>
              <a:rPr lang="ja-JP" altLang="en-US" sz="1600" dirty="0"/>
              <a:t>スポンサードコンテンツ＜オプション </a:t>
            </a:r>
            <a:r>
              <a:rPr lang="en-US" altLang="ja-JP" sz="1600" dirty="0"/>
              <a:t>| </a:t>
            </a:r>
            <a:r>
              <a:rPr lang="ja-JP" altLang="en-US" sz="1600" dirty="0"/>
              <a:t>記事表現の変更</a:t>
            </a:r>
            <a:br>
              <a:rPr lang="en-US" altLang="ja-JP" dirty="0"/>
            </a:br>
            <a:r>
              <a:rPr lang="ja-JP" altLang="en-US" dirty="0"/>
              <a:t>チャチャットニュース</a:t>
            </a:r>
          </a:p>
        </p:txBody>
      </p:sp>
      <p:sp>
        <p:nvSpPr>
          <p:cNvPr id="49" name="object 5">
            <a:extLst>
              <a:ext uri="{FF2B5EF4-FFF2-40B4-BE49-F238E27FC236}">
                <a16:creationId xmlns:a16="http://schemas.microsoft.com/office/drawing/2014/main" id="{7AF0DCF8-1BB7-BB4C-9D5B-CE372B8C7771}"/>
              </a:ext>
            </a:extLst>
          </p:cNvPr>
          <p:cNvSpPr txBox="1"/>
          <p:nvPr/>
        </p:nvSpPr>
        <p:spPr>
          <a:xfrm>
            <a:off x="1715324" y="838522"/>
            <a:ext cx="9779990" cy="427809"/>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en-US" altLang="ja-JP" sz="1200" b="1" spc="15" dirty="0">
                <a:latin typeface="+mn-ea"/>
                <a:cs typeface="游ゴシック体 ボールド"/>
              </a:rPr>
              <a:t>withnews</a:t>
            </a:r>
            <a:r>
              <a:rPr lang="ja-JP" altLang="en-US" sz="1200" b="1" spc="15" dirty="0">
                <a:latin typeface="+mn-ea"/>
                <a:cs typeface="游ゴシック体 ボールド"/>
              </a:rPr>
              <a:t>では、</a:t>
            </a:r>
            <a:r>
              <a:rPr lang="en-US" altLang="ja-JP" sz="1200" b="1" spc="15" dirty="0">
                <a:latin typeface="+mn-ea"/>
                <a:cs typeface="游ゴシック体 ボールド"/>
              </a:rPr>
              <a:t>2018</a:t>
            </a:r>
            <a:r>
              <a:rPr lang="ja-JP" altLang="en-US" sz="1200" b="1" spc="15" dirty="0">
                <a:latin typeface="+mn-ea"/>
                <a:cs typeface="游ゴシック体 ボールド"/>
              </a:rPr>
              <a:t>年</a:t>
            </a:r>
            <a:r>
              <a:rPr lang="en-US" altLang="ja-JP" sz="1200" b="1" spc="15" dirty="0">
                <a:latin typeface="+mn-ea"/>
                <a:cs typeface="游ゴシック体 ボールド"/>
              </a:rPr>
              <a:t>3</a:t>
            </a:r>
            <a:r>
              <a:rPr lang="ja-JP" altLang="en-US" sz="1200" b="1" spc="15" dirty="0">
                <a:latin typeface="+mn-ea"/>
                <a:cs typeface="游ゴシック体 ボールド"/>
              </a:rPr>
              <a:t>月よりニュースをチャットが展開するように読める「チャチャットニュース」をスタートしました。</a:t>
            </a:r>
          </a:p>
          <a:p>
            <a:pPr marL="12700">
              <a:lnSpc>
                <a:spcPct val="110000"/>
              </a:lnSpc>
              <a:spcBef>
                <a:spcPts val="130"/>
              </a:spcBef>
            </a:pPr>
            <a:r>
              <a:rPr lang="ja-JP" altLang="en-US" sz="1200" b="1" spc="15" dirty="0">
                <a:latin typeface="+mn-ea"/>
                <a:cs typeface="游ゴシック体 ボールド"/>
              </a:rPr>
              <a:t>この新しいニュースのフォーマットでもネイティブアドタイアップをご出稿いただくことも可能です。</a:t>
            </a:r>
          </a:p>
        </p:txBody>
      </p:sp>
      <p:sp>
        <p:nvSpPr>
          <p:cNvPr id="3" name="スライド番号プレースホルダー 2">
            <a:extLst>
              <a:ext uri="{FF2B5EF4-FFF2-40B4-BE49-F238E27FC236}">
                <a16:creationId xmlns:a16="http://schemas.microsoft.com/office/drawing/2014/main" id="{FF079B23-C9BE-3C4F-B98B-1B86A35D4163}"/>
              </a:ext>
            </a:extLst>
          </p:cNvPr>
          <p:cNvSpPr>
            <a:spLocks noGrp="1"/>
          </p:cNvSpPr>
          <p:nvPr>
            <p:ph type="sldNum" sz="quarter" idx="7"/>
          </p:nvPr>
        </p:nvSpPr>
        <p:spPr/>
        <p:txBody>
          <a:bodyPr/>
          <a:lstStyle/>
          <a:p>
            <a:fld id="{B6F15528-21DE-4FAA-801E-634DDDAF4B2B}" type="slidenum">
              <a:rPr lang="en-US" altLang="ja-JP" smtClean="0"/>
              <a:pPr/>
              <a:t>30</a:t>
            </a:fld>
            <a:endParaRPr lang="en-US" altLang="ja-JP" dirty="0"/>
          </a:p>
        </p:txBody>
      </p:sp>
    </p:spTree>
    <p:extLst>
      <p:ext uri="{BB962C8B-B14F-4D97-AF65-F5344CB8AC3E}">
        <p14:creationId xmlns:p14="http://schemas.microsoft.com/office/powerpoint/2010/main" val="285167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円/楕円 127">
            <a:extLst>
              <a:ext uri="{FF2B5EF4-FFF2-40B4-BE49-F238E27FC236}">
                <a16:creationId xmlns:a16="http://schemas.microsoft.com/office/drawing/2014/main" id="{0403C0A8-AD04-504C-B938-37EA6C256E19}"/>
              </a:ext>
            </a:extLst>
          </p:cNvPr>
          <p:cNvSpPr/>
          <p:nvPr/>
        </p:nvSpPr>
        <p:spPr>
          <a:xfrm>
            <a:off x="6423461" y="3783621"/>
            <a:ext cx="2184130" cy="2184130"/>
          </a:xfrm>
          <a:prstGeom prst="ellipse">
            <a:avLst/>
          </a:prstGeom>
          <a:solidFill>
            <a:srgbClr val="15A8D9"/>
          </a:solidFill>
          <a:ln w="38100" cmpd="sng">
            <a:noFill/>
          </a:ln>
        </p:spPr>
        <p:txBody>
          <a:bodyPr wrap="square" lIns="0" tIns="0" rIns="0" bIns="0" rtlCol="0" anchor="ctr"/>
          <a:lstStyle/>
          <a:p>
            <a:pPr algn="ctr"/>
            <a:endParaRPr lang="ja-JP" altLang="en-US">
              <a:solidFill>
                <a:srgbClr val="15A8D9"/>
              </a:solidFill>
            </a:endParaRPr>
          </a:p>
        </p:txBody>
      </p:sp>
      <p:sp>
        <p:nvSpPr>
          <p:cNvPr id="104" name="円/楕円 103">
            <a:extLst>
              <a:ext uri="{FF2B5EF4-FFF2-40B4-BE49-F238E27FC236}">
                <a16:creationId xmlns:a16="http://schemas.microsoft.com/office/drawing/2014/main" id="{AA2BEAE9-CA02-D14D-8A30-211023499D61}"/>
              </a:ext>
            </a:extLst>
          </p:cNvPr>
          <p:cNvSpPr/>
          <p:nvPr/>
        </p:nvSpPr>
        <p:spPr>
          <a:xfrm>
            <a:off x="932154" y="4652886"/>
            <a:ext cx="2044381" cy="2044381"/>
          </a:xfrm>
          <a:prstGeom prst="ellipse">
            <a:avLst/>
          </a:prstGeom>
          <a:solidFill>
            <a:srgbClr val="15A8D9"/>
          </a:solidFill>
          <a:ln w="38100" cmpd="sng">
            <a:noFill/>
          </a:ln>
        </p:spPr>
        <p:txBody>
          <a:bodyPr wrap="square" lIns="0" tIns="0" rIns="0" bIns="0" rtlCol="0" anchor="ctr"/>
          <a:lstStyle/>
          <a:p>
            <a:pPr algn="ctr"/>
            <a:endParaRPr lang="ja-JP" altLang="en-US">
              <a:solidFill>
                <a:srgbClr val="15A8D9"/>
              </a:solidFill>
            </a:endParaRPr>
          </a:p>
        </p:txBody>
      </p:sp>
      <p:sp>
        <p:nvSpPr>
          <p:cNvPr id="46" name="object 3">
            <a:extLst>
              <a:ext uri="{FF2B5EF4-FFF2-40B4-BE49-F238E27FC236}">
                <a16:creationId xmlns:a16="http://schemas.microsoft.com/office/drawing/2014/main" id="{B7F79E5C-7ADC-8C4F-893D-B678DCD04F4E}"/>
              </a:ext>
            </a:extLst>
          </p:cNvPr>
          <p:cNvSpPr txBox="1"/>
          <p:nvPr/>
        </p:nvSpPr>
        <p:spPr>
          <a:xfrm>
            <a:off x="1692601" y="2223071"/>
            <a:ext cx="1798866" cy="374461"/>
          </a:xfrm>
          <a:prstGeom prst="rect">
            <a:avLst/>
          </a:prstGeom>
        </p:spPr>
        <p:txBody>
          <a:bodyPr vert="horz" wrap="square" lIns="0" tIns="27940" rIns="0" bIns="0" rtlCol="0">
            <a:spAutoFit/>
          </a:bodyPr>
          <a:lstStyle/>
          <a:p>
            <a:pPr algn="ctr"/>
            <a:r>
              <a:rPr lang="ja-JP" altLang="en-US" sz="1200" b="1" spc="15">
                <a:solidFill>
                  <a:srgbClr val="00A8D9"/>
                </a:solidFill>
                <a:latin typeface="游ゴシック" panose="020B0400000000000000" pitchFamily="50" charset="-128"/>
                <a:ea typeface="游ゴシック" panose="020B0400000000000000" pitchFamily="50" charset="-128"/>
                <a:cs typeface="游ゴシック体 ボールド"/>
              </a:rPr>
              <a:t>各記事ページ下部</a:t>
            </a:r>
          </a:p>
          <a:p>
            <a:pPr algn="ctr"/>
            <a:r>
              <a:rPr sz="1050" b="1" spc="15" dirty="0">
                <a:solidFill>
                  <a:srgbClr val="00A8D9"/>
                </a:solidFill>
                <a:latin typeface="游ゴシック" panose="020B0400000000000000" pitchFamily="50" charset="-128"/>
                <a:ea typeface="游ゴシック" panose="020B0400000000000000" pitchFamily="50" charset="-128"/>
                <a:cs typeface="游ゴシック体 ボールド"/>
              </a:rPr>
              <a:t>（PC、タブレット）</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sp>
        <p:nvSpPr>
          <p:cNvPr id="47" name="object 4">
            <a:extLst>
              <a:ext uri="{FF2B5EF4-FFF2-40B4-BE49-F238E27FC236}">
                <a16:creationId xmlns:a16="http://schemas.microsoft.com/office/drawing/2014/main" id="{D9F6AF84-F847-084E-90A8-7711BA4A404F}"/>
              </a:ext>
            </a:extLst>
          </p:cNvPr>
          <p:cNvSpPr txBox="1"/>
          <p:nvPr/>
        </p:nvSpPr>
        <p:spPr>
          <a:xfrm>
            <a:off x="4274737" y="5165649"/>
            <a:ext cx="1792198" cy="374461"/>
          </a:xfrm>
          <a:prstGeom prst="rect">
            <a:avLst/>
          </a:prstGeom>
        </p:spPr>
        <p:txBody>
          <a:bodyPr vert="horz" wrap="square" lIns="0" tIns="27940" rIns="0" bIns="0" rtlCol="0">
            <a:spAutoFit/>
          </a:bodyPr>
          <a:lstStyle/>
          <a:p>
            <a:pPr algn="ctr"/>
            <a:r>
              <a:rPr lang="ja-JP" altLang="en-US" sz="1200" b="1" spc="15">
                <a:solidFill>
                  <a:srgbClr val="00A8D9"/>
                </a:solidFill>
                <a:latin typeface="游ゴシック" panose="020B0400000000000000" pitchFamily="50" charset="-128"/>
                <a:ea typeface="游ゴシック" panose="020B0400000000000000" pitchFamily="50" charset="-128"/>
                <a:cs typeface="游ゴシック体 ボールド"/>
              </a:rPr>
              <a:t>フォトギャラリー</a:t>
            </a:r>
            <a:endParaRPr lang="en-US" altLang="ja-JP" sz="1200" b="1" spc="15" dirty="0">
              <a:solidFill>
                <a:srgbClr val="00A8D9"/>
              </a:solidFill>
              <a:latin typeface="游ゴシック" panose="020B0400000000000000" pitchFamily="50" charset="-128"/>
              <a:ea typeface="游ゴシック" panose="020B0400000000000000" pitchFamily="50" charset="-128"/>
              <a:cs typeface="游ゴシック体 ボールド"/>
            </a:endParaRPr>
          </a:p>
          <a:p>
            <a:pPr algn="ctr"/>
            <a:r>
              <a:rPr sz="1050" b="1" spc="15" dirty="0">
                <a:solidFill>
                  <a:srgbClr val="00A8D9"/>
                </a:solidFill>
                <a:latin typeface="游ゴシック" panose="020B0400000000000000" pitchFamily="50" charset="-128"/>
                <a:ea typeface="游ゴシック" panose="020B0400000000000000" pitchFamily="50" charset="-128"/>
                <a:cs typeface="游ゴシック体 ボールド"/>
              </a:rPr>
              <a:t>（PC、タブレット）</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sp>
        <p:nvSpPr>
          <p:cNvPr id="48" name="object 5">
            <a:extLst>
              <a:ext uri="{FF2B5EF4-FFF2-40B4-BE49-F238E27FC236}">
                <a16:creationId xmlns:a16="http://schemas.microsoft.com/office/drawing/2014/main" id="{771FB525-F3A3-164F-AD1B-887AADF057F7}"/>
              </a:ext>
            </a:extLst>
          </p:cNvPr>
          <p:cNvSpPr txBox="1"/>
          <p:nvPr/>
        </p:nvSpPr>
        <p:spPr>
          <a:xfrm>
            <a:off x="6897639" y="2223071"/>
            <a:ext cx="1249888" cy="374461"/>
          </a:xfrm>
          <a:prstGeom prst="rect">
            <a:avLst/>
          </a:prstGeom>
        </p:spPr>
        <p:txBody>
          <a:bodyPr vert="horz" wrap="square" lIns="0" tIns="27940" rIns="0" bIns="0" rtlCol="0">
            <a:spAutoFit/>
          </a:bodyPr>
          <a:lstStyle/>
          <a:p>
            <a:pPr algn="ctr"/>
            <a:r>
              <a:rPr lang="ja-JP" altLang="en-US" sz="1200" b="1" spc="15">
                <a:solidFill>
                  <a:srgbClr val="00A8D9"/>
                </a:solidFill>
                <a:latin typeface="游ゴシック" panose="020B0400000000000000" pitchFamily="50" charset="-128"/>
                <a:ea typeface="游ゴシック" panose="020B0400000000000000" pitchFamily="50" charset="-128"/>
                <a:cs typeface="游ゴシック体 ボールド"/>
              </a:rPr>
              <a:t>各記事ページ下部</a:t>
            </a:r>
          </a:p>
          <a:p>
            <a:pPr algn="ct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1050" b="1" spc="10" dirty="0">
                <a:solidFill>
                  <a:srgbClr val="00A8D9"/>
                </a:solidFill>
                <a:latin typeface="游ゴシック" panose="020B0400000000000000" pitchFamily="50" charset="-128"/>
                <a:ea typeface="游ゴシック" panose="020B0400000000000000" pitchFamily="50" charset="-128"/>
                <a:cs typeface="游ゴシック体 ボールド"/>
              </a:rPr>
              <a:t>スマホ</a:t>
            </a: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sp>
        <p:nvSpPr>
          <p:cNvPr id="51" name="object 6">
            <a:extLst>
              <a:ext uri="{FF2B5EF4-FFF2-40B4-BE49-F238E27FC236}">
                <a16:creationId xmlns:a16="http://schemas.microsoft.com/office/drawing/2014/main" id="{EC2F9941-A182-3248-9B4C-A7FEEFAA794C}"/>
              </a:ext>
            </a:extLst>
          </p:cNvPr>
          <p:cNvSpPr txBox="1"/>
          <p:nvPr/>
        </p:nvSpPr>
        <p:spPr>
          <a:xfrm>
            <a:off x="4546526" y="2223071"/>
            <a:ext cx="1248620" cy="374461"/>
          </a:xfrm>
          <a:prstGeom prst="rect">
            <a:avLst/>
          </a:prstGeom>
        </p:spPr>
        <p:txBody>
          <a:bodyPr vert="horz" wrap="square" lIns="0" tIns="27940" rIns="0" bIns="0" rtlCol="0">
            <a:spAutoFit/>
          </a:bodyPr>
          <a:lstStyle/>
          <a:p>
            <a:pPr algn="ctr"/>
            <a:r>
              <a:rPr lang="ja-JP" altLang="en-US" sz="1200" b="1" spc="15">
                <a:solidFill>
                  <a:srgbClr val="00A8D9"/>
                </a:solidFill>
                <a:latin typeface="游ゴシック" panose="020B0400000000000000" pitchFamily="50" charset="-128"/>
                <a:ea typeface="游ゴシック" panose="020B0400000000000000" pitchFamily="50" charset="-128"/>
                <a:cs typeface="游ゴシック体 ボールド"/>
              </a:rPr>
              <a:t>フォトギャラリー</a:t>
            </a:r>
          </a:p>
          <a:p>
            <a:pPr algn="ct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1050" b="1" spc="10" dirty="0">
                <a:solidFill>
                  <a:srgbClr val="00A8D9"/>
                </a:solidFill>
                <a:latin typeface="游ゴシック" panose="020B0400000000000000" pitchFamily="50" charset="-128"/>
                <a:ea typeface="游ゴシック" panose="020B0400000000000000" pitchFamily="50" charset="-128"/>
                <a:cs typeface="游ゴシック体 ボールド"/>
              </a:rPr>
              <a:t>スマホ</a:t>
            </a: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graphicFrame>
        <p:nvGraphicFramePr>
          <p:cNvPr id="52" name="object 7">
            <a:extLst>
              <a:ext uri="{FF2B5EF4-FFF2-40B4-BE49-F238E27FC236}">
                <a16:creationId xmlns:a16="http://schemas.microsoft.com/office/drawing/2014/main" id="{414BBEDB-0EA8-DA42-96A6-A46241B0B03C}"/>
              </a:ext>
            </a:extLst>
          </p:cNvPr>
          <p:cNvGraphicFramePr>
            <a:graphicFrameLocks noGrp="1"/>
          </p:cNvGraphicFramePr>
          <p:nvPr>
            <p:extLst>
              <p:ext uri="{D42A27DB-BD31-4B8C-83A1-F6EECF244321}">
                <p14:modId xmlns:p14="http://schemas.microsoft.com/office/powerpoint/2010/main" val="409606321"/>
              </p:ext>
            </p:extLst>
          </p:nvPr>
        </p:nvGraphicFramePr>
        <p:xfrm>
          <a:off x="9081153" y="3342691"/>
          <a:ext cx="2379010" cy="1191895"/>
        </p:xfrm>
        <a:graphic>
          <a:graphicData uri="http://schemas.openxmlformats.org/drawingml/2006/table">
            <a:tbl>
              <a:tblPr firstRow="1" bandRow="1">
                <a:tableStyleId>{2D5ABB26-0587-4C30-8999-92F81FD0307C}</a:tableStyleId>
              </a:tblPr>
              <a:tblGrid>
                <a:gridCol w="1088874">
                  <a:extLst>
                    <a:ext uri="{9D8B030D-6E8A-4147-A177-3AD203B41FA5}">
                      <a16:colId xmlns:a16="http://schemas.microsoft.com/office/drawing/2014/main" val="20000"/>
                    </a:ext>
                  </a:extLst>
                </a:gridCol>
                <a:gridCol w="1290136">
                  <a:extLst>
                    <a:ext uri="{9D8B030D-6E8A-4147-A177-3AD203B41FA5}">
                      <a16:colId xmlns:a16="http://schemas.microsoft.com/office/drawing/2014/main" val="20001"/>
                    </a:ext>
                  </a:extLst>
                </a:gridCol>
              </a:tblGrid>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画像</a:t>
                      </a:r>
                    </a:p>
                  </a:txBody>
                  <a:tcPr marL="108000" marR="0" marT="36000" marB="0">
                    <a:lnR w="12700">
                      <a:solidFill>
                        <a:srgbClr val="FFFFFF"/>
                      </a:solidFill>
                      <a:prstDash val="solid"/>
                    </a:lnR>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左右</a:t>
                      </a:r>
                      <a:r>
                        <a:rPr sz="850" b="0" spc="-50" dirty="0">
                          <a:latin typeface="游ゴシック Medium" panose="020B0500000000000000" pitchFamily="50" charset="-128"/>
                          <a:ea typeface="游ゴシック Medium" panose="020B0500000000000000" pitchFamily="50" charset="-128"/>
                          <a:cs typeface="YuGo-Medium"/>
                        </a:rPr>
                        <a:t> </a:t>
                      </a:r>
                      <a:r>
                        <a:rPr sz="850" b="0" spc="-30" dirty="0">
                          <a:latin typeface="游ゴシック Medium" panose="020B0500000000000000" pitchFamily="50" charset="-128"/>
                          <a:ea typeface="游ゴシック Medium" panose="020B0500000000000000" pitchFamily="50" charset="-128"/>
                          <a:cs typeface="YuGo-Medium"/>
                        </a:rPr>
                        <a:t>300×</a:t>
                      </a:r>
                      <a:r>
                        <a:rPr sz="850" b="0" spc="-15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天地</a:t>
                      </a:r>
                      <a:r>
                        <a:rPr sz="850" b="0" spc="-5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250</a:t>
                      </a:r>
                    </a:p>
                  </a:txBody>
                  <a:tcPr marL="108000" marR="0" marT="38735" marB="0">
                    <a:lnL w="12700">
                      <a:solidFill>
                        <a:srgbClr val="FFFFFF"/>
                      </a:solidFill>
                      <a:prstDash val="solid"/>
                    </a:lnL>
                    <a:lnB w="12700">
                      <a:solidFill>
                        <a:srgbClr val="FFFFFF"/>
                      </a:solidFill>
                      <a:prstDash val="solid"/>
                    </a:lnB>
                    <a:solidFill>
                      <a:srgbClr val="E0F6FC"/>
                    </a:solidFill>
                  </a:tcPr>
                </a:tc>
                <a:extLst>
                  <a:ext uri="{0D108BD9-81ED-4DB2-BD59-A6C34878D82A}">
                    <a16:rowId xmlns:a16="http://schemas.microsoft.com/office/drawing/2014/main" val="10000"/>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容量</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50kb</a:t>
                      </a:r>
                      <a:r>
                        <a:rPr sz="850" b="0" spc="-3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以内</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1"/>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ファイル形式</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gif</a:t>
                      </a:r>
                      <a:r>
                        <a:rPr sz="850" b="0" spc="-4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または</a:t>
                      </a:r>
                      <a:r>
                        <a:rPr sz="850" b="0" spc="-4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jpeg</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2"/>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ループ</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無限可</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3"/>
                  </a:ext>
                </a:extLst>
              </a:tr>
              <a:tr h="353695">
                <a:tc>
                  <a:txBody>
                    <a:bodyPr/>
                    <a:lstStyle/>
                    <a:p>
                      <a:pPr marL="0" marR="426084">
                        <a:lnSpc>
                          <a:spcPct val="1111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同時掲載</a:t>
                      </a:r>
                      <a:r>
                        <a:rPr lang="ja-JP" altLang="en-US" sz="850" b="1" dirty="0">
                          <a:solidFill>
                            <a:srgbClr val="00A8D9"/>
                          </a:solidFill>
                          <a:latin typeface="游ゴシック" panose="020B0400000000000000" pitchFamily="50" charset="-128"/>
                          <a:ea typeface="游ゴシック" panose="020B0400000000000000" pitchFamily="50" charset="-128"/>
                          <a:cs typeface="游ゴシック体 ボールド"/>
                        </a:rPr>
                        <a:t> バ</a:t>
                      </a: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ナー数</a:t>
                      </a:r>
                    </a:p>
                  </a:txBody>
                  <a:tcPr marL="108000" marR="0" marT="36000" marB="0">
                    <a:lnR w="12700">
                      <a:solidFill>
                        <a:srgbClr val="FFFFFF"/>
                      </a:solidFill>
                      <a:prstDash val="solid"/>
                    </a:lnR>
                    <a:lnT w="12700">
                      <a:solidFill>
                        <a:srgbClr val="FFFFFF"/>
                      </a:solidFill>
                      <a:prstDash val="solid"/>
                    </a:lnT>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合計</a:t>
                      </a:r>
                      <a:r>
                        <a:rPr sz="850" b="0" spc="-4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4</a:t>
                      </a:r>
                      <a:r>
                        <a:rPr sz="850" b="0" spc="-4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原稿まで可</a:t>
                      </a:r>
                    </a:p>
                  </a:txBody>
                  <a:tcPr marL="108000" marR="0" marT="113030" marB="0">
                    <a:lnL w="12700">
                      <a:solidFill>
                        <a:srgbClr val="FFFFFF"/>
                      </a:solidFill>
                      <a:prstDash val="solid"/>
                    </a:lnL>
                    <a:lnT w="12700">
                      <a:solidFill>
                        <a:srgbClr val="FFFFFF"/>
                      </a:solidFill>
                      <a:prstDash val="solid"/>
                    </a:lnT>
                    <a:solidFill>
                      <a:srgbClr val="E0F6FC"/>
                    </a:solidFill>
                  </a:tcPr>
                </a:tc>
                <a:extLst>
                  <a:ext uri="{0D108BD9-81ED-4DB2-BD59-A6C34878D82A}">
                    <a16:rowId xmlns:a16="http://schemas.microsoft.com/office/drawing/2014/main" val="10004"/>
                  </a:ext>
                </a:extLst>
              </a:tr>
            </a:tbl>
          </a:graphicData>
        </a:graphic>
      </p:graphicFrame>
      <p:sp>
        <p:nvSpPr>
          <p:cNvPr id="87" name="object 9">
            <a:extLst>
              <a:ext uri="{FF2B5EF4-FFF2-40B4-BE49-F238E27FC236}">
                <a16:creationId xmlns:a16="http://schemas.microsoft.com/office/drawing/2014/main" id="{9F6DB8D2-9669-4348-8802-EB9C630310CC}"/>
              </a:ext>
            </a:extLst>
          </p:cNvPr>
          <p:cNvSpPr/>
          <p:nvPr/>
        </p:nvSpPr>
        <p:spPr>
          <a:xfrm>
            <a:off x="9337720" y="4799985"/>
            <a:ext cx="1712270" cy="135648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8" name="object 27">
            <a:extLst>
              <a:ext uri="{FF2B5EF4-FFF2-40B4-BE49-F238E27FC236}">
                <a16:creationId xmlns:a16="http://schemas.microsoft.com/office/drawing/2014/main" id="{0246339A-D853-5143-8853-5B037A057A3B}"/>
              </a:ext>
            </a:extLst>
          </p:cNvPr>
          <p:cNvSpPr txBox="1"/>
          <p:nvPr/>
        </p:nvSpPr>
        <p:spPr>
          <a:xfrm>
            <a:off x="9081153" y="2263983"/>
            <a:ext cx="2379010" cy="297517"/>
          </a:xfrm>
          <a:prstGeom prst="roundRect">
            <a:avLst/>
          </a:prstGeom>
          <a:solidFill>
            <a:srgbClr val="00A8D9"/>
          </a:solidFill>
        </p:spPr>
        <p:txBody>
          <a:bodyPr vert="horz" wrap="square" lIns="0" tIns="0" rIns="0" bIns="0" rtlCol="0" anchor="ctr" anchorCtr="1">
            <a:noAutofit/>
          </a:bodyPr>
          <a:lstStyle/>
          <a:p>
            <a:pPr marL="66040">
              <a:spcBef>
                <a:spcPts val="880"/>
              </a:spcBef>
            </a:pPr>
            <a:r>
              <a:rPr lang="ja-JP" altLang="en-US" sz="1400" b="1" dirty="0">
                <a:solidFill>
                  <a:schemeClr val="bg1"/>
                </a:solidFill>
                <a:latin typeface="游ゴシック Medium" panose="020B0500000000000000" pitchFamily="50" charset="-128"/>
                <a:ea typeface="游ゴシック Medium" panose="020B0500000000000000" pitchFamily="50" charset="-128"/>
                <a:cs typeface="YuGo-Medium"/>
              </a:rPr>
              <a:t>グロス</a:t>
            </a:r>
            <a:r>
              <a:rPr lang="en-US" altLang="ja-JP" sz="1400" b="1" dirty="0">
                <a:solidFill>
                  <a:schemeClr val="bg1"/>
                </a:solidFill>
                <a:latin typeface="游ゴシック Medium" panose="020B0500000000000000" pitchFamily="50" charset="-128"/>
                <a:ea typeface="游ゴシック Medium" panose="020B0500000000000000" pitchFamily="50" charset="-128"/>
                <a:cs typeface="YuGo-Medium"/>
              </a:rPr>
              <a:t>0.5</a:t>
            </a:r>
            <a:r>
              <a:rPr lang="ja-JP" altLang="en-US" sz="1400" b="1" dirty="0">
                <a:solidFill>
                  <a:schemeClr val="bg1"/>
                </a:solidFill>
                <a:latin typeface="游ゴシック Medium" panose="020B0500000000000000" pitchFamily="50" charset="-128"/>
                <a:ea typeface="游ゴシック Medium" panose="020B0500000000000000" pitchFamily="50" charset="-128"/>
                <a:cs typeface="YuGo-Medium"/>
              </a:rPr>
              <a:t>円</a:t>
            </a:r>
            <a:r>
              <a:rPr lang="en-US" altLang="ja-JP" sz="1200" b="1" dirty="0">
                <a:solidFill>
                  <a:schemeClr val="bg1"/>
                </a:solidFill>
                <a:latin typeface="游ゴシック Medium" panose="020B0500000000000000" pitchFamily="50" charset="-128"/>
                <a:ea typeface="游ゴシック Medium" panose="020B0500000000000000" pitchFamily="50" charset="-128"/>
                <a:cs typeface="YuGo-Medium"/>
              </a:rPr>
              <a:t>/</a:t>
            </a:r>
            <a:r>
              <a:rPr lang="en-US" altLang="ja-JP" sz="1200" b="1" dirty="0" err="1">
                <a:solidFill>
                  <a:schemeClr val="bg1"/>
                </a:solidFill>
                <a:latin typeface="游ゴシック Medium" panose="020B0500000000000000" pitchFamily="50" charset="-128"/>
                <a:ea typeface="游ゴシック Medium" panose="020B0500000000000000" pitchFamily="50" charset="-128"/>
                <a:cs typeface="YuGo-Medium"/>
              </a:rPr>
              <a:t>imp</a:t>
            </a:r>
            <a:r>
              <a:rPr sz="900" b="1" dirty="0" err="1">
                <a:solidFill>
                  <a:schemeClr val="bg1"/>
                </a:solidFill>
                <a:latin typeface="游ゴシック Medium" panose="020B0500000000000000" pitchFamily="50" charset="-128"/>
                <a:ea typeface="游ゴシック Medium" panose="020B0500000000000000" pitchFamily="50" charset="-128"/>
                <a:cs typeface="YuGo-Medium"/>
              </a:rPr>
              <a:t>（税別</a:t>
            </a:r>
            <a:r>
              <a:rPr sz="900" b="1" dirty="0">
                <a:solidFill>
                  <a:schemeClr val="bg1"/>
                </a:solidFill>
                <a:latin typeface="游ゴシック Medium" panose="020B0500000000000000" pitchFamily="50" charset="-128"/>
                <a:ea typeface="游ゴシック Medium" panose="020B0500000000000000" pitchFamily="50" charset="-128"/>
                <a:cs typeface="YuGo-Medium"/>
              </a:rPr>
              <a:t>）</a:t>
            </a:r>
          </a:p>
        </p:txBody>
      </p:sp>
      <p:sp>
        <p:nvSpPr>
          <p:cNvPr id="89" name="object 29">
            <a:extLst>
              <a:ext uri="{FF2B5EF4-FFF2-40B4-BE49-F238E27FC236}">
                <a16:creationId xmlns:a16="http://schemas.microsoft.com/office/drawing/2014/main" id="{CFFA08A4-90BF-5946-9E1E-EFD7805B2E47}"/>
              </a:ext>
            </a:extLst>
          </p:cNvPr>
          <p:cNvSpPr txBox="1"/>
          <p:nvPr/>
        </p:nvSpPr>
        <p:spPr>
          <a:xfrm>
            <a:off x="9081153" y="2572082"/>
            <a:ext cx="2379010" cy="343620"/>
          </a:xfrm>
          <a:prstGeom prst="rect">
            <a:avLst/>
          </a:prstGeom>
        </p:spPr>
        <p:txBody>
          <a:bodyPr vert="horz" wrap="square" lIns="0" tIns="12700" rIns="0" bIns="0" rtlCol="0">
            <a:spAutoFit/>
          </a:bodyPr>
          <a:lstStyle/>
          <a:p>
            <a:pPr marL="134938" marR="5080" indent="-122238">
              <a:lnSpc>
                <a:spcPct val="118100"/>
              </a:lnSpc>
              <a:spcBef>
                <a:spcPts val="100"/>
              </a:spcBef>
              <a:buClr>
                <a:srgbClr val="00A8D9"/>
              </a:buClr>
              <a:buFont typeface="Wingdings" pitchFamily="2" charset="2"/>
              <a:buChar char="l"/>
            </a:pPr>
            <a:r>
              <a:rPr lang="en-US" altLang="ja-JP" sz="900" dirty="0">
                <a:latin typeface="游ゴシック Medium" panose="020B0500000000000000" pitchFamily="50" charset="-128"/>
                <a:ea typeface="游ゴシック Medium" panose="020B0500000000000000" pitchFamily="50" charset="-128"/>
                <a:cs typeface="YuGo-Medium"/>
              </a:rPr>
              <a:t>G100</a:t>
            </a:r>
            <a:r>
              <a:rPr lang="ja-JP" altLang="en-US" sz="900" dirty="0">
                <a:latin typeface="游ゴシック Medium" panose="020B0500000000000000" pitchFamily="50" charset="-128"/>
                <a:ea typeface="游ゴシック Medium" panose="020B0500000000000000" pitchFamily="50" charset="-128"/>
                <a:cs typeface="YuGo-Medium"/>
              </a:rPr>
              <a:t>万円～のご案内となります。</a:t>
            </a:r>
            <a:endParaRPr lang="en-US" altLang="ja-JP" sz="900" dirty="0">
              <a:latin typeface="游ゴシック Medium" panose="020B0500000000000000" pitchFamily="50" charset="-128"/>
              <a:ea typeface="游ゴシック Medium" panose="020B0500000000000000" pitchFamily="50" charset="-128"/>
              <a:cs typeface="YuGo-Medium"/>
            </a:endParaRPr>
          </a:p>
          <a:p>
            <a:pPr marL="134938" marR="5080" indent="-122238">
              <a:lnSpc>
                <a:spcPct val="118100"/>
              </a:lnSpc>
              <a:spcBef>
                <a:spcPts val="100"/>
              </a:spcBef>
              <a:buClr>
                <a:srgbClr val="00A8D9"/>
              </a:buClr>
              <a:buFont typeface="Wingdings" pitchFamily="2" charset="2"/>
              <a:buChar char="l"/>
            </a:pPr>
            <a:r>
              <a:rPr sz="900" dirty="0" err="1">
                <a:latin typeface="游ゴシック Medium" panose="020B0500000000000000" pitchFamily="50" charset="-128"/>
                <a:ea typeface="游ゴシック Medium" panose="020B0500000000000000" pitchFamily="50" charset="-128"/>
                <a:cs typeface="YuGo-Medium"/>
              </a:rPr>
              <a:t>料金は広告会社手数料を含みます</a:t>
            </a:r>
            <a:r>
              <a:rPr sz="900" dirty="0">
                <a:latin typeface="游ゴシック Medium" panose="020B0500000000000000" pitchFamily="50" charset="-128"/>
                <a:ea typeface="游ゴシック Medium" panose="020B0500000000000000" pitchFamily="50" charset="-128"/>
                <a:cs typeface="YuGo-Medium"/>
              </a:rPr>
              <a:t>。</a:t>
            </a:r>
          </a:p>
        </p:txBody>
      </p:sp>
      <p:sp>
        <p:nvSpPr>
          <p:cNvPr id="91" name="object 2">
            <a:extLst>
              <a:ext uri="{FF2B5EF4-FFF2-40B4-BE49-F238E27FC236}">
                <a16:creationId xmlns:a16="http://schemas.microsoft.com/office/drawing/2014/main" id="{8C201991-4094-BE49-AB96-E0489766EC4A}"/>
              </a:ext>
            </a:extLst>
          </p:cNvPr>
          <p:cNvSpPr txBox="1"/>
          <p:nvPr/>
        </p:nvSpPr>
        <p:spPr>
          <a:xfrm>
            <a:off x="9081153" y="3134889"/>
            <a:ext cx="1662940" cy="178254"/>
          </a:xfrm>
          <a:prstGeom prst="rect">
            <a:avLst/>
          </a:prstGeom>
        </p:spPr>
        <p:txBody>
          <a:bodyPr vert="horz" wrap="square" lIns="0" tIns="16510" rIns="0" bIns="0" rtlCol="0">
            <a:spAutoFit/>
          </a:bodyPr>
          <a:lstStyle/>
          <a:p>
            <a:pPr marL="12700" algn="just">
              <a:spcBef>
                <a:spcPts val="130"/>
              </a:spcBef>
            </a:pPr>
            <a:r>
              <a:rPr lang="ja-JP" altLang="en-US" sz="1050" b="1" spc="10">
                <a:solidFill>
                  <a:srgbClr val="15A8D9"/>
                </a:solidFill>
                <a:latin typeface="游ゴシック" panose="020B0400000000000000" pitchFamily="50" charset="-128"/>
                <a:ea typeface="游ゴシック" panose="020B0400000000000000" pitchFamily="50" charset="-128"/>
                <a:cs typeface="游ゴシック体 ボールド"/>
              </a:rPr>
              <a:t>原稿レギュレーション</a:t>
            </a:r>
          </a:p>
        </p:txBody>
      </p:sp>
      <p:sp>
        <p:nvSpPr>
          <p:cNvPr id="92" name="object 2">
            <a:extLst>
              <a:ext uri="{FF2B5EF4-FFF2-40B4-BE49-F238E27FC236}">
                <a16:creationId xmlns:a16="http://schemas.microsoft.com/office/drawing/2014/main" id="{7F67AD22-1662-EC46-A9AC-C068A41E7AD7}"/>
              </a:ext>
            </a:extLst>
          </p:cNvPr>
          <p:cNvSpPr txBox="1"/>
          <p:nvPr/>
        </p:nvSpPr>
        <p:spPr>
          <a:xfrm>
            <a:off x="9081153" y="2032606"/>
            <a:ext cx="1662940" cy="178254"/>
          </a:xfrm>
          <a:prstGeom prst="rect">
            <a:avLst/>
          </a:prstGeom>
        </p:spPr>
        <p:txBody>
          <a:bodyPr vert="horz" wrap="square" lIns="0" tIns="16510" rIns="0" bIns="0" rtlCol="0">
            <a:spAutoFit/>
          </a:bodyPr>
          <a:lstStyle/>
          <a:p>
            <a:pPr marL="12700" algn="just">
              <a:spcBef>
                <a:spcPts val="130"/>
              </a:spcBef>
            </a:pPr>
            <a:r>
              <a:rPr lang="ja-JP" altLang="en-US" sz="1050" b="1" spc="10">
                <a:solidFill>
                  <a:srgbClr val="15A8D9"/>
                </a:solidFill>
                <a:latin typeface="游ゴシック" panose="020B0400000000000000" pitchFamily="50" charset="-128"/>
                <a:ea typeface="游ゴシック" panose="020B0400000000000000" pitchFamily="50" charset="-128"/>
                <a:cs typeface="游ゴシック体 ボールド"/>
              </a:rPr>
              <a:t>料金</a:t>
            </a:r>
            <a:endParaRPr lang="ja-JP" altLang="en-US" sz="1050" b="1" spc="10" dirty="0">
              <a:solidFill>
                <a:srgbClr val="15A8D9"/>
              </a:solidFill>
              <a:latin typeface="游ゴシック" panose="020B0400000000000000" pitchFamily="50" charset="-128"/>
              <a:ea typeface="游ゴシック" panose="020B0400000000000000" pitchFamily="50" charset="-128"/>
              <a:cs typeface="游ゴシック体 ボールド"/>
            </a:endParaRPr>
          </a:p>
        </p:txBody>
      </p:sp>
      <p:grpSp>
        <p:nvGrpSpPr>
          <p:cNvPr id="3" name="グループ化 2">
            <a:extLst>
              <a:ext uri="{FF2B5EF4-FFF2-40B4-BE49-F238E27FC236}">
                <a16:creationId xmlns:a16="http://schemas.microsoft.com/office/drawing/2014/main" id="{088BCD2C-2E6D-094A-89FB-EDEB38623ADF}"/>
              </a:ext>
            </a:extLst>
          </p:cNvPr>
          <p:cNvGrpSpPr>
            <a:grpSpLocks noChangeAspect="1"/>
          </p:cNvGrpSpPr>
          <p:nvPr/>
        </p:nvGrpSpPr>
        <p:grpSpPr>
          <a:xfrm>
            <a:off x="4102363" y="5591416"/>
            <a:ext cx="2136947" cy="1114183"/>
            <a:chOff x="2116127" y="6293208"/>
            <a:chExt cx="2782561" cy="1450700"/>
          </a:xfrm>
        </p:grpSpPr>
        <p:pic>
          <p:nvPicPr>
            <p:cNvPr id="96" name="図 95">
              <a:extLst>
                <a:ext uri="{FF2B5EF4-FFF2-40B4-BE49-F238E27FC236}">
                  <a16:creationId xmlns:a16="http://schemas.microsoft.com/office/drawing/2014/main" id="{11E5C7C8-C461-D947-906D-4A42FB4FF9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127" y="6293208"/>
              <a:ext cx="2782561" cy="1450700"/>
            </a:xfrm>
            <a:prstGeom prst="rect">
              <a:avLst/>
            </a:prstGeom>
          </p:spPr>
        </p:pic>
        <p:pic>
          <p:nvPicPr>
            <p:cNvPr id="97" name="図 96">
              <a:extLst>
                <a:ext uri="{FF2B5EF4-FFF2-40B4-BE49-F238E27FC236}">
                  <a16:creationId xmlns:a16="http://schemas.microsoft.com/office/drawing/2014/main" id="{B9F52F42-D7F8-4845-A89D-C3A1DE3A74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5714" y="6640238"/>
              <a:ext cx="903386" cy="756026"/>
            </a:xfrm>
            <a:prstGeom prst="rect">
              <a:avLst/>
            </a:prstGeom>
          </p:spPr>
        </p:pic>
      </p:grpSp>
      <p:sp>
        <p:nvSpPr>
          <p:cNvPr id="110" name="object 55">
            <a:extLst>
              <a:ext uri="{FF2B5EF4-FFF2-40B4-BE49-F238E27FC236}">
                <a16:creationId xmlns:a16="http://schemas.microsoft.com/office/drawing/2014/main" id="{E264CA37-4356-6D4A-9BB9-C6FB982ED900}"/>
              </a:ext>
            </a:extLst>
          </p:cNvPr>
          <p:cNvSpPr txBox="1"/>
          <p:nvPr/>
        </p:nvSpPr>
        <p:spPr>
          <a:xfrm>
            <a:off x="1394341" y="6213685"/>
            <a:ext cx="1015442" cy="196849"/>
          </a:xfrm>
          <a:prstGeom prst="rect">
            <a:avLst/>
          </a:prstGeom>
        </p:spPr>
        <p:txBody>
          <a:bodyPr vert="horz" wrap="square" lIns="0" tIns="12065" rIns="0" bIns="0" rtlCol="0">
            <a:spAutoFit/>
          </a:bodyPr>
          <a:lstStyle/>
          <a:p>
            <a:pPr algn="ctr"/>
            <a:r>
              <a:rPr lang="ja-JP" altLang="en-US" sz="1200" b="1" dirty="0">
                <a:solidFill>
                  <a:schemeClr val="bg1"/>
                </a:solidFill>
                <a:latin typeface="游ゴシック" panose="020B0400000000000000" pitchFamily="50" charset="-128"/>
                <a:ea typeface="游ゴシック" panose="020B0400000000000000" pitchFamily="50" charset="-128"/>
              </a:rPr>
              <a:t>画面をタップ</a:t>
            </a:r>
          </a:p>
        </p:txBody>
      </p:sp>
      <p:grpSp>
        <p:nvGrpSpPr>
          <p:cNvPr id="5" name="グループ化 4">
            <a:extLst>
              <a:ext uri="{FF2B5EF4-FFF2-40B4-BE49-F238E27FC236}">
                <a16:creationId xmlns:a16="http://schemas.microsoft.com/office/drawing/2014/main" id="{8613A9B5-CACF-9D49-90CE-DC09CBD3E474}"/>
              </a:ext>
            </a:extLst>
          </p:cNvPr>
          <p:cNvGrpSpPr/>
          <p:nvPr/>
        </p:nvGrpSpPr>
        <p:grpSpPr>
          <a:xfrm>
            <a:off x="1443114" y="2649311"/>
            <a:ext cx="2297841" cy="3430398"/>
            <a:chOff x="1443115" y="2649311"/>
            <a:chExt cx="1872614" cy="2795586"/>
          </a:xfrm>
        </p:grpSpPr>
        <p:sp>
          <p:nvSpPr>
            <p:cNvPr id="79" name="object 32">
              <a:extLst>
                <a:ext uri="{FF2B5EF4-FFF2-40B4-BE49-F238E27FC236}">
                  <a16:creationId xmlns:a16="http://schemas.microsoft.com/office/drawing/2014/main" id="{14577621-22E9-C640-A639-866867E7BD42}"/>
                </a:ext>
              </a:extLst>
            </p:cNvPr>
            <p:cNvSpPr txBox="1"/>
            <p:nvPr/>
          </p:nvSpPr>
          <p:spPr>
            <a:xfrm>
              <a:off x="2636104" y="3842195"/>
              <a:ext cx="402590" cy="223779"/>
            </a:xfrm>
            <a:prstGeom prst="rect">
              <a:avLst/>
            </a:prstGeom>
            <a:solidFill>
              <a:srgbClr val="F6B638"/>
            </a:solidFill>
          </p:spPr>
          <p:txBody>
            <a:bodyPr vert="horz" wrap="square" lIns="0" tIns="635" rIns="0" bIns="0" rtlCol="0">
              <a:spAutoFit/>
            </a:bodyPr>
            <a:lstStyle/>
            <a:p>
              <a:pPr>
                <a:spcBef>
                  <a:spcPts val="5"/>
                </a:spcBef>
              </a:pPr>
              <a:endParaRPr sz="750" dirty="0">
                <a:latin typeface="Times New Roman"/>
                <a:cs typeface="Times New Roman"/>
              </a:endParaRPr>
            </a:p>
            <a:p>
              <a:pPr marL="53975"/>
              <a:r>
                <a:rPr sz="700" b="1" dirty="0">
                  <a:solidFill>
                    <a:srgbClr val="FFFFFF"/>
                  </a:solidFill>
                  <a:latin typeface="Arial"/>
                  <a:cs typeface="Arial"/>
                </a:rPr>
                <a:t>banner</a:t>
              </a:r>
              <a:endParaRPr sz="700" dirty="0">
                <a:latin typeface="Arial"/>
                <a:cs typeface="Arial"/>
              </a:endParaRPr>
            </a:p>
          </p:txBody>
        </p:sp>
        <p:grpSp>
          <p:nvGrpSpPr>
            <p:cNvPr id="2" name="グループ化 1">
              <a:extLst>
                <a:ext uri="{FF2B5EF4-FFF2-40B4-BE49-F238E27FC236}">
                  <a16:creationId xmlns:a16="http://schemas.microsoft.com/office/drawing/2014/main" id="{E4F4CF75-921F-8E43-A46D-90448CE4003F}"/>
                </a:ext>
              </a:extLst>
            </p:cNvPr>
            <p:cNvGrpSpPr/>
            <p:nvPr/>
          </p:nvGrpSpPr>
          <p:grpSpPr>
            <a:xfrm>
              <a:off x="1480819" y="2662609"/>
              <a:ext cx="1800000" cy="2759429"/>
              <a:chOff x="-1998674" y="2111931"/>
              <a:chExt cx="1800000" cy="2759429"/>
            </a:xfrm>
          </p:grpSpPr>
          <p:pic>
            <p:nvPicPr>
              <p:cNvPr id="94" name="図 93">
                <a:extLst>
                  <a:ext uri="{FF2B5EF4-FFF2-40B4-BE49-F238E27FC236}">
                    <a16:creationId xmlns:a16="http://schemas.microsoft.com/office/drawing/2014/main" id="{6E843B98-5094-5142-AA41-78D1466750C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98674" y="2111931"/>
                <a:ext cx="1800000" cy="2759429"/>
              </a:xfrm>
              <a:prstGeom prst="rect">
                <a:avLst/>
              </a:prstGeom>
              <a:ln w="3175">
                <a:noFill/>
              </a:ln>
            </p:spPr>
          </p:pic>
          <p:pic>
            <p:nvPicPr>
              <p:cNvPr id="95" name="図 94" descr="ダイアグラム が含まれている画像&#10;&#10;自動的に生成された説明">
                <a:extLst>
                  <a:ext uri="{FF2B5EF4-FFF2-40B4-BE49-F238E27FC236}">
                    <a16:creationId xmlns:a16="http://schemas.microsoft.com/office/drawing/2014/main" id="{7E5595AF-ED2A-C749-8815-CE915558D8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10700" y="3972289"/>
                <a:ext cx="987893" cy="788867"/>
              </a:xfrm>
              <a:prstGeom prst="rect">
                <a:avLst/>
              </a:prstGeom>
            </p:spPr>
          </p:pic>
        </p:grpSp>
        <p:grpSp>
          <p:nvGrpSpPr>
            <p:cNvPr id="16" name="グループ化 15">
              <a:extLst>
                <a:ext uri="{FF2B5EF4-FFF2-40B4-BE49-F238E27FC236}">
                  <a16:creationId xmlns:a16="http://schemas.microsoft.com/office/drawing/2014/main" id="{EE577002-3B1D-E14F-BB1A-F81E30CF3BE8}"/>
                </a:ext>
              </a:extLst>
            </p:cNvPr>
            <p:cNvGrpSpPr/>
            <p:nvPr/>
          </p:nvGrpSpPr>
          <p:grpSpPr>
            <a:xfrm>
              <a:off x="1480819" y="2673167"/>
              <a:ext cx="1800000" cy="2757407"/>
              <a:chOff x="359990" y="2406221"/>
              <a:chExt cx="1800000" cy="3012141"/>
            </a:xfrm>
          </p:grpSpPr>
          <p:sp>
            <p:nvSpPr>
              <p:cNvPr id="15" name="フリーフォーム 14">
                <a:extLst>
                  <a:ext uri="{FF2B5EF4-FFF2-40B4-BE49-F238E27FC236}">
                    <a16:creationId xmlns:a16="http://schemas.microsoft.com/office/drawing/2014/main" id="{1B7F26BF-38AC-0E4B-B4D6-54703F7D1E8D}"/>
                  </a:ext>
                </a:extLst>
              </p:cNvPr>
              <p:cNvSpPr/>
              <p:nvPr/>
            </p:nvSpPr>
            <p:spPr>
              <a:xfrm>
                <a:off x="359990" y="2406221"/>
                <a:ext cx="0" cy="3012141"/>
              </a:xfrm>
              <a:custGeom>
                <a:avLst/>
                <a:gdLst>
                  <a:gd name="connsiteX0" fmla="*/ 0 w 0"/>
                  <a:gd name="connsiteY0" fmla="*/ 0 h 3012141"/>
                  <a:gd name="connsiteX1" fmla="*/ 0 w 0"/>
                  <a:gd name="connsiteY1" fmla="*/ 3012141 h 3012141"/>
                </a:gdLst>
                <a:ahLst/>
                <a:cxnLst>
                  <a:cxn ang="0">
                    <a:pos x="connsiteX0" y="connsiteY0"/>
                  </a:cxn>
                  <a:cxn ang="0">
                    <a:pos x="connsiteX1" y="connsiteY1"/>
                  </a:cxn>
                </a:cxnLst>
                <a:rect l="l" t="t" r="r" b="b"/>
                <a:pathLst>
                  <a:path h="3012141">
                    <a:moveTo>
                      <a:pt x="0" y="0"/>
                    </a:moveTo>
                    <a:lnTo>
                      <a:pt x="0" y="3012141"/>
                    </a:lnTo>
                  </a:path>
                </a:pathLst>
              </a:custGeom>
              <a:noFill/>
              <a:ln w="3175">
                <a:solidFill>
                  <a:schemeClr val="bg1">
                    <a:lumMod val="50000"/>
                  </a:schemeClr>
                </a:solidFill>
              </a:ln>
            </p:spPr>
            <p:txBody>
              <a:bodyPr rtlCol="0" anchor="ctr"/>
              <a:lstStyle/>
              <a:p>
                <a:pPr algn="ctr"/>
                <a:endParaRPr lang="ja-JP" altLang="en-US"/>
              </a:p>
            </p:txBody>
          </p:sp>
          <p:sp>
            <p:nvSpPr>
              <p:cNvPr id="114" name="フリーフォーム 113">
                <a:extLst>
                  <a:ext uri="{FF2B5EF4-FFF2-40B4-BE49-F238E27FC236}">
                    <a16:creationId xmlns:a16="http://schemas.microsoft.com/office/drawing/2014/main" id="{6F0730C6-C8D5-BB4D-B77D-E9933FAE7323}"/>
                  </a:ext>
                </a:extLst>
              </p:cNvPr>
              <p:cNvSpPr/>
              <p:nvPr/>
            </p:nvSpPr>
            <p:spPr>
              <a:xfrm>
                <a:off x="2159990" y="2406221"/>
                <a:ext cx="0" cy="3012141"/>
              </a:xfrm>
              <a:custGeom>
                <a:avLst/>
                <a:gdLst>
                  <a:gd name="connsiteX0" fmla="*/ 0 w 0"/>
                  <a:gd name="connsiteY0" fmla="*/ 0 h 3012141"/>
                  <a:gd name="connsiteX1" fmla="*/ 0 w 0"/>
                  <a:gd name="connsiteY1" fmla="*/ 3012141 h 3012141"/>
                </a:gdLst>
                <a:ahLst/>
                <a:cxnLst>
                  <a:cxn ang="0">
                    <a:pos x="connsiteX0" y="connsiteY0"/>
                  </a:cxn>
                  <a:cxn ang="0">
                    <a:pos x="connsiteX1" y="connsiteY1"/>
                  </a:cxn>
                </a:cxnLst>
                <a:rect l="l" t="t" r="r" b="b"/>
                <a:pathLst>
                  <a:path h="3012141">
                    <a:moveTo>
                      <a:pt x="0" y="0"/>
                    </a:moveTo>
                    <a:lnTo>
                      <a:pt x="0" y="3012141"/>
                    </a:lnTo>
                  </a:path>
                </a:pathLst>
              </a:custGeom>
              <a:noFill/>
              <a:ln w="3175">
                <a:solidFill>
                  <a:schemeClr val="bg1">
                    <a:lumMod val="50000"/>
                  </a:schemeClr>
                </a:solidFill>
              </a:ln>
            </p:spPr>
            <p:txBody>
              <a:bodyPr rtlCol="0" anchor="ctr"/>
              <a:lstStyle/>
              <a:p>
                <a:pPr algn="ctr"/>
                <a:endParaRPr lang="ja-JP" altLang="en-US"/>
              </a:p>
            </p:txBody>
          </p:sp>
        </p:grpSp>
        <p:grpSp>
          <p:nvGrpSpPr>
            <p:cNvPr id="12" name="グループ化 11">
              <a:extLst>
                <a:ext uri="{FF2B5EF4-FFF2-40B4-BE49-F238E27FC236}">
                  <a16:creationId xmlns:a16="http://schemas.microsoft.com/office/drawing/2014/main" id="{66158F7D-E68F-BC41-B5D9-66B3C040A23D}"/>
                </a:ext>
              </a:extLst>
            </p:cNvPr>
            <p:cNvGrpSpPr/>
            <p:nvPr/>
          </p:nvGrpSpPr>
          <p:grpSpPr>
            <a:xfrm>
              <a:off x="1443115" y="2649311"/>
              <a:ext cx="1872614" cy="45719"/>
              <a:chOff x="322286" y="1968387"/>
              <a:chExt cx="1872614" cy="45719"/>
            </a:xfrm>
          </p:grpSpPr>
          <p:sp>
            <p:nvSpPr>
              <p:cNvPr id="11" name="正方形/長方形 10">
                <a:extLst>
                  <a:ext uri="{FF2B5EF4-FFF2-40B4-BE49-F238E27FC236}">
                    <a16:creationId xmlns:a16="http://schemas.microsoft.com/office/drawing/2014/main" id="{BFC56074-BC78-DC4B-898C-CF099095C369}"/>
                  </a:ext>
                </a:extLst>
              </p:cNvPr>
              <p:cNvSpPr/>
              <p:nvPr/>
            </p:nvSpPr>
            <p:spPr>
              <a:xfrm>
                <a:off x="356829" y="1968387"/>
                <a:ext cx="1803529" cy="45719"/>
              </a:xfrm>
              <a:prstGeom prst="rect">
                <a:avLst/>
              </a:prstGeom>
              <a:solidFill>
                <a:schemeClr val="bg1"/>
              </a:solidFill>
            </p:spPr>
            <p:txBody>
              <a:bodyPr wrap="square" lIns="0" tIns="0" rIns="0" bIns="0" rtlCol="0" anchor="ctr"/>
              <a:lstStyle/>
              <a:p>
                <a:pPr algn="ctr"/>
                <a:endParaRPr lang="ja-JP" altLang="en-US"/>
              </a:p>
            </p:txBody>
          </p:sp>
          <p:sp>
            <p:nvSpPr>
              <p:cNvPr id="98" name="object 14">
                <a:extLst>
                  <a:ext uri="{FF2B5EF4-FFF2-40B4-BE49-F238E27FC236}">
                    <a16:creationId xmlns:a16="http://schemas.microsoft.com/office/drawing/2014/main" id="{9C5A4507-DC88-344D-A8E7-C2BFE4B000D5}"/>
                  </a:ext>
                </a:extLst>
              </p:cNvPr>
              <p:cNvSpPr/>
              <p:nvPr/>
            </p:nvSpPr>
            <p:spPr>
              <a:xfrm>
                <a:off x="322286" y="1973149"/>
                <a:ext cx="1872614" cy="36195"/>
              </a:xfrm>
              <a:custGeom>
                <a:avLst/>
                <a:gdLst/>
                <a:ahLst/>
                <a:cxnLst/>
                <a:rect l="l" t="t" r="r" b="b"/>
                <a:pathLst>
                  <a:path w="1872614" h="36195">
                    <a:moveTo>
                      <a:pt x="0" y="0"/>
                    </a:moveTo>
                    <a:lnTo>
                      <a:pt x="26459" y="5623"/>
                    </a:lnTo>
                    <a:lnTo>
                      <a:pt x="44562" y="17995"/>
                    </a:lnTo>
                    <a:lnTo>
                      <a:pt x="62663" y="30368"/>
                    </a:lnTo>
                    <a:lnTo>
                      <a:pt x="89115" y="35991"/>
                    </a:lnTo>
                    <a:lnTo>
                      <a:pt x="115561" y="30368"/>
                    </a:lnTo>
                    <a:lnTo>
                      <a:pt x="133656" y="17995"/>
                    </a:lnTo>
                    <a:lnTo>
                      <a:pt x="151754" y="5623"/>
                    </a:lnTo>
                    <a:lnTo>
                      <a:pt x="178206" y="0"/>
                    </a:lnTo>
                    <a:lnTo>
                      <a:pt x="204658" y="5623"/>
                    </a:lnTo>
                    <a:lnTo>
                      <a:pt x="222758" y="17995"/>
                    </a:lnTo>
                    <a:lnTo>
                      <a:pt x="240857" y="30368"/>
                    </a:lnTo>
                    <a:lnTo>
                      <a:pt x="267309" y="35991"/>
                    </a:lnTo>
                    <a:lnTo>
                      <a:pt x="293762" y="30368"/>
                    </a:lnTo>
                    <a:lnTo>
                      <a:pt x="311861" y="17995"/>
                    </a:lnTo>
                    <a:lnTo>
                      <a:pt x="329960" y="5623"/>
                    </a:lnTo>
                    <a:lnTo>
                      <a:pt x="356412" y="0"/>
                    </a:lnTo>
                    <a:lnTo>
                      <a:pt x="382873" y="5623"/>
                    </a:lnTo>
                    <a:lnTo>
                      <a:pt x="400978" y="17995"/>
                    </a:lnTo>
                    <a:lnTo>
                      <a:pt x="419086" y="30368"/>
                    </a:lnTo>
                    <a:lnTo>
                      <a:pt x="445554" y="35991"/>
                    </a:lnTo>
                    <a:lnTo>
                      <a:pt x="472006" y="30368"/>
                    </a:lnTo>
                    <a:lnTo>
                      <a:pt x="490107" y="17995"/>
                    </a:lnTo>
                    <a:lnTo>
                      <a:pt x="508210" y="5623"/>
                    </a:lnTo>
                    <a:lnTo>
                      <a:pt x="534670" y="0"/>
                    </a:lnTo>
                    <a:lnTo>
                      <a:pt x="561122" y="5623"/>
                    </a:lnTo>
                    <a:lnTo>
                      <a:pt x="579224" y="17995"/>
                    </a:lnTo>
                    <a:lnTo>
                      <a:pt x="597331" y="30368"/>
                    </a:lnTo>
                    <a:lnTo>
                      <a:pt x="623798" y="35991"/>
                    </a:lnTo>
                    <a:lnTo>
                      <a:pt x="650266" y="30368"/>
                    </a:lnTo>
                    <a:lnTo>
                      <a:pt x="668375" y="17995"/>
                    </a:lnTo>
                    <a:lnTo>
                      <a:pt x="686485" y="5623"/>
                    </a:lnTo>
                    <a:lnTo>
                      <a:pt x="712952" y="0"/>
                    </a:lnTo>
                    <a:lnTo>
                      <a:pt x="739405" y="5623"/>
                    </a:lnTo>
                    <a:lnTo>
                      <a:pt x="757505" y="17995"/>
                    </a:lnTo>
                    <a:lnTo>
                      <a:pt x="775608" y="30368"/>
                    </a:lnTo>
                    <a:lnTo>
                      <a:pt x="802068" y="35991"/>
                    </a:lnTo>
                    <a:lnTo>
                      <a:pt x="828535" y="30368"/>
                    </a:lnTo>
                    <a:lnTo>
                      <a:pt x="846643" y="17995"/>
                    </a:lnTo>
                    <a:lnTo>
                      <a:pt x="864749" y="5623"/>
                    </a:lnTo>
                    <a:lnTo>
                      <a:pt x="891209" y="0"/>
                    </a:lnTo>
                    <a:lnTo>
                      <a:pt x="917677" y="5623"/>
                    </a:lnTo>
                    <a:lnTo>
                      <a:pt x="935785" y="17995"/>
                    </a:lnTo>
                    <a:lnTo>
                      <a:pt x="953890" y="30368"/>
                    </a:lnTo>
                    <a:lnTo>
                      <a:pt x="980351" y="35991"/>
                    </a:lnTo>
                    <a:lnTo>
                      <a:pt x="1006826" y="30368"/>
                    </a:lnTo>
                    <a:lnTo>
                      <a:pt x="1024939" y="17995"/>
                    </a:lnTo>
                    <a:lnTo>
                      <a:pt x="1043050" y="5623"/>
                    </a:lnTo>
                    <a:lnTo>
                      <a:pt x="1069517" y="0"/>
                    </a:lnTo>
                    <a:lnTo>
                      <a:pt x="1095970" y="5623"/>
                    </a:lnTo>
                    <a:lnTo>
                      <a:pt x="1114067" y="17995"/>
                    </a:lnTo>
                    <a:lnTo>
                      <a:pt x="1132163" y="30368"/>
                    </a:lnTo>
                    <a:lnTo>
                      <a:pt x="1158608" y="35991"/>
                    </a:lnTo>
                    <a:lnTo>
                      <a:pt x="1185075" y="30368"/>
                    </a:lnTo>
                    <a:lnTo>
                      <a:pt x="1203185" y="17995"/>
                    </a:lnTo>
                    <a:lnTo>
                      <a:pt x="1221294" y="5623"/>
                    </a:lnTo>
                    <a:lnTo>
                      <a:pt x="1247762" y="0"/>
                    </a:lnTo>
                    <a:lnTo>
                      <a:pt x="1274229" y="5623"/>
                    </a:lnTo>
                    <a:lnTo>
                      <a:pt x="1292337" y="17995"/>
                    </a:lnTo>
                    <a:lnTo>
                      <a:pt x="1310443" y="30368"/>
                    </a:lnTo>
                    <a:lnTo>
                      <a:pt x="1336903" y="35991"/>
                    </a:lnTo>
                    <a:lnTo>
                      <a:pt x="1363356" y="30368"/>
                    </a:lnTo>
                    <a:lnTo>
                      <a:pt x="1381458" y="17995"/>
                    </a:lnTo>
                    <a:lnTo>
                      <a:pt x="1399565" y="5623"/>
                    </a:lnTo>
                    <a:lnTo>
                      <a:pt x="1426032" y="0"/>
                    </a:lnTo>
                    <a:lnTo>
                      <a:pt x="1452499" y="5623"/>
                    </a:lnTo>
                    <a:lnTo>
                      <a:pt x="1470610" y="17995"/>
                    </a:lnTo>
                    <a:lnTo>
                      <a:pt x="1488723" y="30368"/>
                    </a:lnTo>
                    <a:lnTo>
                      <a:pt x="1515198" y="35991"/>
                    </a:lnTo>
                    <a:lnTo>
                      <a:pt x="1541651" y="30368"/>
                    </a:lnTo>
                    <a:lnTo>
                      <a:pt x="1559752" y="17995"/>
                    </a:lnTo>
                    <a:lnTo>
                      <a:pt x="1577854" y="5623"/>
                    </a:lnTo>
                    <a:lnTo>
                      <a:pt x="1604314" y="0"/>
                    </a:lnTo>
                    <a:lnTo>
                      <a:pt x="1630790" y="5623"/>
                    </a:lnTo>
                    <a:lnTo>
                      <a:pt x="1648906" y="17995"/>
                    </a:lnTo>
                    <a:lnTo>
                      <a:pt x="1667024" y="30368"/>
                    </a:lnTo>
                    <a:lnTo>
                      <a:pt x="1693506" y="35991"/>
                    </a:lnTo>
                    <a:lnTo>
                      <a:pt x="1719997" y="30368"/>
                    </a:lnTo>
                    <a:lnTo>
                      <a:pt x="1738125" y="17995"/>
                    </a:lnTo>
                    <a:lnTo>
                      <a:pt x="1756257" y="5623"/>
                    </a:lnTo>
                    <a:lnTo>
                      <a:pt x="1782762" y="0"/>
                    </a:lnTo>
                    <a:lnTo>
                      <a:pt x="1809260" y="5623"/>
                    </a:lnTo>
                    <a:lnTo>
                      <a:pt x="1827388" y="17995"/>
                    </a:lnTo>
                    <a:lnTo>
                      <a:pt x="1845514" y="30368"/>
                    </a:lnTo>
                    <a:lnTo>
                      <a:pt x="1872005" y="35991"/>
                    </a:lnTo>
                  </a:path>
                </a:pathLst>
              </a:custGeom>
              <a:ln w="36004">
                <a:solidFill>
                  <a:srgbClr val="B4B4B4"/>
                </a:solidFill>
              </a:ln>
            </p:spPr>
            <p:txBody>
              <a:bodyPr wrap="square" lIns="0" tIns="0" rIns="0" bIns="0" rtlCol="0"/>
              <a:lstStyle/>
              <a:p>
                <a:endParaRPr/>
              </a:p>
            </p:txBody>
          </p:sp>
        </p:grpSp>
        <p:sp>
          <p:nvSpPr>
            <p:cNvPr id="113" name="object 14">
              <a:extLst>
                <a:ext uri="{FF2B5EF4-FFF2-40B4-BE49-F238E27FC236}">
                  <a16:creationId xmlns:a16="http://schemas.microsoft.com/office/drawing/2014/main" id="{FFE53B83-4A67-9D4D-BC88-BF48496251A8}"/>
                </a:ext>
              </a:extLst>
            </p:cNvPr>
            <p:cNvSpPr/>
            <p:nvPr/>
          </p:nvSpPr>
          <p:spPr>
            <a:xfrm>
              <a:off x="1443115" y="5408702"/>
              <a:ext cx="1872614" cy="36195"/>
            </a:xfrm>
            <a:custGeom>
              <a:avLst/>
              <a:gdLst/>
              <a:ahLst/>
              <a:cxnLst/>
              <a:rect l="l" t="t" r="r" b="b"/>
              <a:pathLst>
                <a:path w="1872614" h="36195">
                  <a:moveTo>
                    <a:pt x="0" y="0"/>
                  </a:moveTo>
                  <a:lnTo>
                    <a:pt x="26459" y="5623"/>
                  </a:lnTo>
                  <a:lnTo>
                    <a:pt x="44562" y="17995"/>
                  </a:lnTo>
                  <a:lnTo>
                    <a:pt x="62663" y="30368"/>
                  </a:lnTo>
                  <a:lnTo>
                    <a:pt x="89115" y="35991"/>
                  </a:lnTo>
                  <a:lnTo>
                    <a:pt x="115561" y="30368"/>
                  </a:lnTo>
                  <a:lnTo>
                    <a:pt x="133656" y="17995"/>
                  </a:lnTo>
                  <a:lnTo>
                    <a:pt x="151754" y="5623"/>
                  </a:lnTo>
                  <a:lnTo>
                    <a:pt x="178206" y="0"/>
                  </a:lnTo>
                  <a:lnTo>
                    <a:pt x="204658" y="5623"/>
                  </a:lnTo>
                  <a:lnTo>
                    <a:pt x="222758" y="17995"/>
                  </a:lnTo>
                  <a:lnTo>
                    <a:pt x="240857" y="30368"/>
                  </a:lnTo>
                  <a:lnTo>
                    <a:pt x="267309" y="35991"/>
                  </a:lnTo>
                  <a:lnTo>
                    <a:pt x="293762" y="30368"/>
                  </a:lnTo>
                  <a:lnTo>
                    <a:pt x="311861" y="17995"/>
                  </a:lnTo>
                  <a:lnTo>
                    <a:pt x="329960" y="5623"/>
                  </a:lnTo>
                  <a:lnTo>
                    <a:pt x="356412" y="0"/>
                  </a:lnTo>
                  <a:lnTo>
                    <a:pt x="382873" y="5623"/>
                  </a:lnTo>
                  <a:lnTo>
                    <a:pt x="400978" y="17995"/>
                  </a:lnTo>
                  <a:lnTo>
                    <a:pt x="419086" y="30368"/>
                  </a:lnTo>
                  <a:lnTo>
                    <a:pt x="445554" y="35991"/>
                  </a:lnTo>
                  <a:lnTo>
                    <a:pt x="472006" y="30368"/>
                  </a:lnTo>
                  <a:lnTo>
                    <a:pt x="490107" y="17995"/>
                  </a:lnTo>
                  <a:lnTo>
                    <a:pt x="508210" y="5623"/>
                  </a:lnTo>
                  <a:lnTo>
                    <a:pt x="534670" y="0"/>
                  </a:lnTo>
                  <a:lnTo>
                    <a:pt x="561122" y="5623"/>
                  </a:lnTo>
                  <a:lnTo>
                    <a:pt x="579224" y="17995"/>
                  </a:lnTo>
                  <a:lnTo>
                    <a:pt x="597331" y="30368"/>
                  </a:lnTo>
                  <a:lnTo>
                    <a:pt x="623798" y="35991"/>
                  </a:lnTo>
                  <a:lnTo>
                    <a:pt x="650266" y="30368"/>
                  </a:lnTo>
                  <a:lnTo>
                    <a:pt x="668375" y="17995"/>
                  </a:lnTo>
                  <a:lnTo>
                    <a:pt x="686485" y="5623"/>
                  </a:lnTo>
                  <a:lnTo>
                    <a:pt x="712952" y="0"/>
                  </a:lnTo>
                  <a:lnTo>
                    <a:pt x="739405" y="5623"/>
                  </a:lnTo>
                  <a:lnTo>
                    <a:pt x="757505" y="17995"/>
                  </a:lnTo>
                  <a:lnTo>
                    <a:pt x="775608" y="30368"/>
                  </a:lnTo>
                  <a:lnTo>
                    <a:pt x="802068" y="35991"/>
                  </a:lnTo>
                  <a:lnTo>
                    <a:pt x="828535" y="30368"/>
                  </a:lnTo>
                  <a:lnTo>
                    <a:pt x="846643" y="17995"/>
                  </a:lnTo>
                  <a:lnTo>
                    <a:pt x="864749" y="5623"/>
                  </a:lnTo>
                  <a:lnTo>
                    <a:pt x="891209" y="0"/>
                  </a:lnTo>
                  <a:lnTo>
                    <a:pt x="917677" y="5623"/>
                  </a:lnTo>
                  <a:lnTo>
                    <a:pt x="935785" y="17995"/>
                  </a:lnTo>
                  <a:lnTo>
                    <a:pt x="953890" y="30368"/>
                  </a:lnTo>
                  <a:lnTo>
                    <a:pt x="980351" y="35991"/>
                  </a:lnTo>
                  <a:lnTo>
                    <a:pt x="1006826" y="30368"/>
                  </a:lnTo>
                  <a:lnTo>
                    <a:pt x="1024939" y="17995"/>
                  </a:lnTo>
                  <a:lnTo>
                    <a:pt x="1043050" y="5623"/>
                  </a:lnTo>
                  <a:lnTo>
                    <a:pt x="1069517" y="0"/>
                  </a:lnTo>
                  <a:lnTo>
                    <a:pt x="1095970" y="5623"/>
                  </a:lnTo>
                  <a:lnTo>
                    <a:pt x="1114067" y="17995"/>
                  </a:lnTo>
                  <a:lnTo>
                    <a:pt x="1132163" y="30368"/>
                  </a:lnTo>
                  <a:lnTo>
                    <a:pt x="1158608" y="35991"/>
                  </a:lnTo>
                  <a:lnTo>
                    <a:pt x="1185075" y="30368"/>
                  </a:lnTo>
                  <a:lnTo>
                    <a:pt x="1203185" y="17995"/>
                  </a:lnTo>
                  <a:lnTo>
                    <a:pt x="1221294" y="5623"/>
                  </a:lnTo>
                  <a:lnTo>
                    <a:pt x="1247762" y="0"/>
                  </a:lnTo>
                  <a:lnTo>
                    <a:pt x="1274229" y="5623"/>
                  </a:lnTo>
                  <a:lnTo>
                    <a:pt x="1292337" y="17995"/>
                  </a:lnTo>
                  <a:lnTo>
                    <a:pt x="1310443" y="30368"/>
                  </a:lnTo>
                  <a:lnTo>
                    <a:pt x="1336903" y="35991"/>
                  </a:lnTo>
                  <a:lnTo>
                    <a:pt x="1363356" y="30368"/>
                  </a:lnTo>
                  <a:lnTo>
                    <a:pt x="1381458" y="17995"/>
                  </a:lnTo>
                  <a:lnTo>
                    <a:pt x="1399565" y="5623"/>
                  </a:lnTo>
                  <a:lnTo>
                    <a:pt x="1426032" y="0"/>
                  </a:lnTo>
                  <a:lnTo>
                    <a:pt x="1452499" y="5623"/>
                  </a:lnTo>
                  <a:lnTo>
                    <a:pt x="1470610" y="17995"/>
                  </a:lnTo>
                  <a:lnTo>
                    <a:pt x="1488723" y="30368"/>
                  </a:lnTo>
                  <a:lnTo>
                    <a:pt x="1515198" y="35991"/>
                  </a:lnTo>
                  <a:lnTo>
                    <a:pt x="1541651" y="30368"/>
                  </a:lnTo>
                  <a:lnTo>
                    <a:pt x="1559752" y="17995"/>
                  </a:lnTo>
                  <a:lnTo>
                    <a:pt x="1577854" y="5623"/>
                  </a:lnTo>
                  <a:lnTo>
                    <a:pt x="1604314" y="0"/>
                  </a:lnTo>
                  <a:lnTo>
                    <a:pt x="1630790" y="5623"/>
                  </a:lnTo>
                  <a:lnTo>
                    <a:pt x="1648906" y="17995"/>
                  </a:lnTo>
                  <a:lnTo>
                    <a:pt x="1667024" y="30368"/>
                  </a:lnTo>
                  <a:lnTo>
                    <a:pt x="1693506" y="35991"/>
                  </a:lnTo>
                  <a:lnTo>
                    <a:pt x="1719997" y="30368"/>
                  </a:lnTo>
                  <a:lnTo>
                    <a:pt x="1738125" y="17995"/>
                  </a:lnTo>
                  <a:lnTo>
                    <a:pt x="1756257" y="5623"/>
                  </a:lnTo>
                  <a:lnTo>
                    <a:pt x="1782762" y="0"/>
                  </a:lnTo>
                  <a:lnTo>
                    <a:pt x="1809260" y="5623"/>
                  </a:lnTo>
                  <a:lnTo>
                    <a:pt x="1827388" y="17995"/>
                  </a:lnTo>
                  <a:lnTo>
                    <a:pt x="1845514" y="30368"/>
                  </a:lnTo>
                  <a:lnTo>
                    <a:pt x="1872005" y="35991"/>
                  </a:lnTo>
                </a:path>
              </a:pathLst>
            </a:custGeom>
            <a:ln w="36004">
              <a:solidFill>
                <a:srgbClr val="B4B4B4"/>
              </a:solidFill>
            </a:ln>
          </p:spPr>
          <p:txBody>
            <a:bodyPr wrap="square" lIns="0" tIns="0" rIns="0" bIns="0" rtlCol="0"/>
            <a:lstStyle/>
            <a:p>
              <a:endParaRPr/>
            </a:p>
          </p:txBody>
        </p:sp>
        <p:sp>
          <p:nvSpPr>
            <p:cNvPr id="102" name="正方形/長方形 101">
              <a:extLst>
                <a:ext uri="{FF2B5EF4-FFF2-40B4-BE49-F238E27FC236}">
                  <a16:creationId xmlns:a16="http://schemas.microsoft.com/office/drawing/2014/main" id="{04D019FD-C016-2644-AF5D-C2B3ECCA8506}"/>
                </a:ext>
              </a:extLst>
            </p:cNvPr>
            <p:cNvSpPr/>
            <p:nvPr/>
          </p:nvSpPr>
          <p:spPr>
            <a:xfrm>
              <a:off x="1465490" y="4338524"/>
              <a:ext cx="1170614" cy="998547"/>
            </a:xfrm>
            <a:prstGeom prst="rect">
              <a:avLst/>
            </a:prstGeom>
            <a:noFill/>
            <a:ln w="57150">
              <a:solidFill>
                <a:srgbClr val="F5B646"/>
              </a:solidFill>
            </a:ln>
          </p:spPr>
          <p:txBody>
            <a:bodyPr wrap="square" lIns="0" tIns="0" rIns="0" bIns="0" rtlCol="0" anchor="ctr"/>
            <a:lstStyle/>
            <a:p>
              <a:pPr algn="ctr"/>
              <a:endParaRPr lang="ja-JP" altLang="en-US"/>
            </a:p>
          </p:txBody>
        </p:sp>
      </p:grpSp>
      <p:sp>
        <p:nvSpPr>
          <p:cNvPr id="103" name="右矢印 18">
            <a:extLst>
              <a:ext uri="{FF2B5EF4-FFF2-40B4-BE49-F238E27FC236}">
                <a16:creationId xmlns:a16="http://schemas.microsoft.com/office/drawing/2014/main" id="{55ED5DA7-AEC0-BA4F-BDB2-634A7D51C272}"/>
              </a:ext>
            </a:extLst>
          </p:cNvPr>
          <p:cNvSpPr/>
          <p:nvPr/>
        </p:nvSpPr>
        <p:spPr>
          <a:xfrm rot="1315794">
            <a:off x="2746531" y="5604206"/>
            <a:ext cx="1363974" cy="585619"/>
          </a:xfrm>
          <a:custGeom>
            <a:avLst/>
            <a:gdLst>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0 w 546100"/>
              <a:gd name="connsiteY6" fmla="*/ 466725 h 622300"/>
              <a:gd name="connsiteX7" fmla="*/ 0 w 546100"/>
              <a:gd name="connsiteY7" fmla="*/ 155575 h 622300"/>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76200 w 546100"/>
              <a:gd name="connsiteY6" fmla="*/ 352425 h 622300"/>
              <a:gd name="connsiteX7" fmla="*/ 0 w 546100"/>
              <a:gd name="connsiteY7" fmla="*/ 155575 h 622300"/>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0 w 770467"/>
              <a:gd name="connsiteY6" fmla="*/ 0 h 691092"/>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95867"/>
              <a:gd name="connsiteY0" fmla="*/ 0 h 784226"/>
              <a:gd name="connsiteX1" fmla="*/ 522817 w 795867"/>
              <a:gd name="connsiteY1" fmla="*/ 317501 h 784226"/>
              <a:gd name="connsiteX2" fmla="*/ 522817 w 795867"/>
              <a:gd name="connsiteY2" fmla="*/ 161926 h 784226"/>
              <a:gd name="connsiteX3" fmla="*/ 795867 w 795867"/>
              <a:gd name="connsiteY3" fmla="*/ 473076 h 784226"/>
              <a:gd name="connsiteX4" fmla="*/ 522817 w 795867"/>
              <a:gd name="connsiteY4" fmla="*/ 784226 h 784226"/>
              <a:gd name="connsiteX5" fmla="*/ 522817 w 795867"/>
              <a:gd name="connsiteY5" fmla="*/ 628651 h 784226"/>
              <a:gd name="connsiteX6" fmla="*/ 0 w 795867"/>
              <a:gd name="connsiteY6" fmla="*/ 0 h 784226"/>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841" h="723285">
                <a:moveTo>
                  <a:pt x="0" y="0"/>
                </a:moveTo>
                <a:cubicBezTo>
                  <a:pt x="367595" y="234245"/>
                  <a:pt x="622534" y="276668"/>
                  <a:pt x="755791" y="256560"/>
                </a:cubicBezTo>
                <a:lnTo>
                  <a:pt x="755791" y="100985"/>
                </a:lnTo>
                <a:lnTo>
                  <a:pt x="1028841" y="412135"/>
                </a:lnTo>
                <a:lnTo>
                  <a:pt x="755791" y="723285"/>
                </a:lnTo>
                <a:lnTo>
                  <a:pt x="755791" y="567710"/>
                </a:lnTo>
                <a:cubicBezTo>
                  <a:pt x="556502" y="568428"/>
                  <a:pt x="283633" y="454024"/>
                  <a:pt x="0" y="0"/>
                </a:cubicBezTo>
                <a:close/>
              </a:path>
            </a:pathLst>
          </a:custGeom>
          <a:solidFill>
            <a:srgbClr val="F7B738"/>
          </a:solidFill>
          <a:ln>
            <a:noFill/>
          </a:ln>
        </p:spPr>
        <p:txBody>
          <a:bodyPr wrap="square" lIns="0" tIns="0" rIns="0" bIns="0" rtlCol="0" anchor="ctr"/>
          <a:lstStyle/>
          <a:p>
            <a:pPr algn="ctr"/>
            <a:endParaRPr lang="ja-JP" altLang="en-US">
              <a:solidFill>
                <a:srgbClr val="15A8D9"/>
              </a:solidFill>
            </a:endParaRPr>
          </a:p>
        </p:txBody>
      </p:sp>
      <p:grpSp>
        <p:nvGrpSpPr>
          <p:cNvPr id="118" name="グループ化 117">
            <a:extLst>
              <a:ext uri="{FF2B5EF4-FFF2-40B4-BE49-F238E27FC236}">
                <a16:creationId xmlns:a16="http://schemas.microsoft.com/office/drawing/2014/main" id="{E1BC2FEE-CA59-3A41-9411-F4C9C4E82EED}"/>
              </a:ext>
            </a:extLst>
          </p:cNvPr>
          <p:cNvGrpSpPr/>
          <p:nvPr/>
        </p:nvGrpSpPr>
        <p:grpSpPr>
          <a:xfrm>
            <a:off x="6780597" y="2673167"/>
            <a:ext cx="1080000" cy="1919111"/>
            <a:chOff x="359990" y="2406221"/>
            <a:chExt cx="1800000" cy="3012141"/>
          </a:xfrm>
        </p:grpSpPr>
        <p:sp>
          <p:nvSpPr>
            <p:cNvPr id="119" name="フリーフォーム 118">
              <a:extLst>
                <a:ext uri="{FF2B5EF4-FFF2-40B4-BE49-F238E27FC236}">
                  <a16:creationId xmlns:a16="http://schemas.microsoft.com/office/drawing/2014/main" id="{84282141-37FC-4648-9C71-368AC4E927D4}"/>
                </a:ext>
              </a:extLst>
            </p:cNvPr>
            <p:cNvSpPr/>
            <p:nvPr/>
          </p:nvSpPr>
          <p:spPr>
            <a:xfrm>
              <a:off x="359990" y="2406221"/>
              <a:ext cx="0" cy="3012141"/>
            </a:xfrm>
            <a:custGeom>
              <a:avLst/>
              <a:gdLst>
                <a:gd name="connsiteX0" fmla="*/ 0 w 0"/>
                <a:gd name="connsiteY0" fmla="*/ 0 h 3012141"/>
                <a:gd name="connsiteX1" fmla="*/ 0 w 0"/>
                <a:gd name="connsiteY1" fmla="*/ 3012141 h 3012141"/>
              </a:gdLst>
              <a:ahLst/>
              <a:cxnLst>
                <a:cxn ang="0">
                  <a:pos x="connsiteX0" y="connsiteY0"/>
                </a:cxn>
                <a:cxn ang="0">
                  <a:pos x="connsiteX1" y="connsiteY1"/>
                </a:cxn>
              </a:cxnLst>
              <a:rect l="l" t="t" r="r" b="b"/>
              <a:pathLst>
                <a:path h="3012141">
                  <a:moveTo>
                    <a:pt x="0" y="0"/>
                  </a:moveTo>
                  <a:lnTo>
                    <a:pt x="0" y="3012141"/>
                  </a:lnTo>
                </a:path>
              </a:pathLst>
            </a:custGeom>
            <a:noFill/>
            <a:ln w="3175">
              <a:solidFill>
                <a:schemeClr val="bg1">
                  <a:lumMod val="50000"/>
                </a:schemeClr>
              </a:solidFill>
            </a:ln>
          </p:spPr>
          <p:txBody>
            <a:bodyPr rtlCol="0" anchor="ctr"/>
            <a:lstStyle/>
            <a:p>
              <a:pPr algn="ctr"/>
              <a:endParaRPr lang="ja-JP" altLang="en-US"/>
            </a:p>
          </p:txBody>
        </p:sp>
        <p:sp>
          <p:nvSpPr>
            <p:cNvPr id="120" name="フリーフォーム 119">
              <a:extLst>
                <a:ext uri="{FF2B5EF4-FFF2-40B4-BE49-F238E27FC236}">
                  <a16:creationId xmlns:a16="http://schemas.microsoft.com/office/drawing/2014/main" id="{D9C9A0E8-3209-1D45-8DE2-2DD4666D348B}"/>
                </a:ext>
              </a:extLst>
            </p:cNvPr>
            <p:cNvSpPr/>
            <p:nvPr/>
          </p:nvSpPr>
          <p:spPr>
            <a:xfrm>
              <a:off x="2159990" y="2406221"/>
              <a:ext cx="0" cy="3012141"/>
            </a:xfrm>
            <a:custGeom>
              <a:avLst/>
              <a:gdLst>
                <a:gd name="connsiteX0" fmla="*/ 0 w 0"/>
                <a:gd name="connsiteY0" fmla="*/ 0 h 3012141"/>
                <a:gd name="connsiteX1" fmla="*/ 0 w 0"/>
                <a:gd name="connsiteY1" fmla="*/ 3012141 h 3012141"/>
              </a:gdLst>
              <a:ahLst/>
              <a:cxnLst>
                <a:cxn ang="0">
                  <a:pos x="connsiteX0" y="connsiteY0"/>
                </a:cxn>
                <a:cxn ang="0">
                  <a:pos x="connsiteX1" y="connsiteY1"/>
                </a:cxn>
              </a:cxnLst>
              <a:rect l="l" t="t" r="r" b="b"/>
              <a:pathLst>
                <a:path h="3012141">
                  <a:moveTo>
                    <a:pt x="0" y="0"/>
                  </a:moveTo>
                  <a:lnTo>
                    <a:pt x="0" y="3012141"/>
                  </a:lnTo>
                </a:path>
              </a:pathLst>
            </a:custGeom>
            <a:noFill/>
            <a:ln w="3175">
              <a:solidFill>
                <a:schemeClr val="bg1">
                  <a:lumMod val="50000"/>
                </a:schemeClr>
              </a:solidFill>
            </a:ln>
          </p:spPr>
          <p:txBody>
            <a:bodyPr rtlCol="0" anchor="ctr"/>
            <a:lstStyle/>
            <a:p>
              <a:pPr algn="ctr"/>
              <a:endParaRPr lang="ja-JP" altLang="en-US"/>
            </a:p>
          </p:txBody>
        </p:sp>
      </p:grpSp>
      <p:sp>
        <p:nvSpPr>
          <p:cNvPr id="71" name="object 18">
            <a:extLst>
              <a:ext uri="{FF2B5EF4-FFF2-40B4-BE49-F238E27FC236}">
                <a16:creationId xmlns:a16="http://schemas.microsoft.com/office/drawing/2014/main" id="{5CE979FB-1F8E-E245-9BD4-BD75D728F2A4}"/>
              </a:ext>
            </a:extLst>
          </p:cNvPr>
          <p:cNvSpPr/>
          <p:nvPr/>
        </p:nvSpPr>
        <p:spPr>
          <a:xfrm>
            <a:off x="6742952" y="2649311"/>
            <a:ext cx="1158875" cy="36195"/>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sp>
        <p:nvSpPr>
          <p:cNvPr id="121" name="object 18">
            <a:extLst>
              <a:ext uri="{FF2B5EF4-FFF2-40B4-BE49-F238E27FC236}">
                <a16:creationId xmlns:a16="http://schemas.microsoft.com/office/drawing/2014/main" id="{DD407364-5812-6347-BAD3-5E0333312094}"/>
              </a:ext>
            </a:extLst>
          </p:cNvPr>
          <p:cNvSpPr/>
          <p:nvPr/>
        </p:nvSpPr>
        <p:spPr>
          <a:xfrm>
            <a:off x="6742952" y="4567758"/>
            <a:ext cx="1158875" cy="36195"/>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pic>
        <p:nvPicPr>
          <p:cNvPr id="122" name="図 121">
            <a:extLst>
              <a:ext uri="{FF2B5EF4-FFF2-40B4-BE49-F238E27FC236}">
                <a16:creationId xmlns:a16="http://schemas.microsoft.com/office/drawing/2014/main" id="{818C2284-A5E6-5E43-A114-52F605800B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29752" y="2679909"/>
            <a:ext cx="1282168" cy="1967560"/>
          </a:xfrm>
          <a:prstGeom prst="rect">
            <a:avLst/>
          </a:prstGeom>
        </p:spPr>
      </p:pic>
      <p:pic>
        <p:nvPicPr>
          <p:cNvPr id="124" name="図 123">
            <a:extLst>
              <a:ext uri="{FF2B5EF4-FFF2-40B4-BE49-F238E27FC236}">
                <a16:creationId xmlns:a16="http://schemas.microsoft.com/office/drawing/2014/main" id="{08805B49-D74B-0449-B1F3-8329E0264E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3763" y="3321210"/>
            <a:ext cx="940502" cy="786163"/>
          </a:xfrm>
          <a:prstGeom prst="rect">
            <a:avLst/>
          </a:prstGeom>
        </p:spPr>
      </p:pic>
      <p:grpSp>
        <p:nvGrpSpPr>
          <p:cNvPr id="6" name="グループ化 5">
            <a:extLst>
              <a:ext uri="{FF2B5EF4-FFF2-40B4-BE49-F238E27FC236}">
                <a16:creationId xmlns:a16="http://schemas.microsoft.com/office/drawing/2014/main" id="{800FE164-986E-964A-940D-969AD840E962}"/>
              </a:ext>
            </a:extLst>
          </p:cNvPr>
          <p:cNvGrpSpPr/>
          <p:nvPr/>
        </p:nvGrpSpPr>
        <p:grpSpPr>
          <a:xfrm>
            <a:off x="6780596" y="2673485"/>
            <a:ext cx="1483975" cy="2636519"/>
            <a:chOff x="6096454" y="2673485"/>
            <a:chExt cx="1080000" cy="1918793"/>
          </a:xfrm>
        </p:grpSpPr>
        <p:grpSp>
          <p:nvGrpSpPr>
            <p:cNvPr id="17" name="グループ化 16">
              <a:extLst>
                <a:ext uri="{FF2B5EF4-FFF2-40B4-BE49-F238E27FC236}">
                  <a16:creationId xmlns:a16="http://schemas.microsoft.com/office/drawing/2014/main" id="{E2D49A3B-0DA3-824F-BC13-0EFC35CDDF7A}"/>
                </a:ext>
              </a:extLst>
            </p:cNvPr>
            <p:cNvGrpSpPr/>
            <p:nvPr/>
          </p:nvGrpSpPr>
          <p:grpSpPr>
            <a:xfrm>
              <a:off x="6096454" y="2673485"/>
              <a:ext cx="1080000" cy="1918793"/>
              <a:chOff x="4249630" y="6767938"/>
              <a:chExt cx="1080000" cy="1918793"/>
            </a:xfrm>
          </p:grpSpPr>
          <p:pic>
            <p:nvPicPr>
              <p:cNvPr id="116" name="図 115">
                <a:extLst>
                  <a:ext uri="{FF2B5EF4-FFF2-40B4-BE49-F238E27FC236}">
                    <a16:creationId xmlns:a16="http://schemas.microsoft.com/office/drawing/2014/main" id="{F09C32FB-63EC-0D46-B3AC-3C41CBB9D2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49630" y="6767938"/>
                <a:ext cx="1080000" cy="1918793"/>
              </a:xfrm>
              <a:prstGeom prst="rect">
                <a:avLst/>
              </a:prstGeom>
              <a:ln>
                <a:noFill/>
              </a:ln>
            </p:spPr>
          </p:pic>
          <p:pic>
            <p:nvPicPr>
              <p:cNvPr id="117" name="図 116" descr="ダイアグラム が含まれている画像&#10;&#10;自動的に生成された説明">
                <a:extLst>
                  <a:ext uri="{FF2B5EF4-FFF2-40B4-BE49-F238E27FC236}">
                    <a16:creationId xmlns:a16="http://schemas.microsoft.com/office/drawing/2014/main" id="{2701D167-F1DC-4740-BFC5-4B1945043C2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416490" y="7598058"/>
                <a:ext cx="741706" cy="647025"/>
              </a:xfrm>
              <a:prstGeom prst="rect">
                <a:avLst/>
              </a:prstGeom>
            </p:spPr>
          </p:pic>
        </p:grpSp>
        <p:sp>
          <p:nvSpPr>
            <p:cNvPr id="126" name="正方形/長方形 125">
              <a:extLst>
                <a:ext uri="{FF2B5EF4-FFF2-40B4-BE49-F238E27FC236}">
                  <a16:creationId xmlns:a16="http://schemas.microsoft.com/office/drawing/2014/main" id="{EEEA242A-8970-AC44-8F6E-54112A19A4F3}"/>
                </a:ext>
              </a:extLst>
            </p:cNvPr>
            <p:cNvSpPr/>
            <p:nvPr/>
          </p:nvSpPr>
          <p:spPr>
            <a:xfrm>
              <a:off x="6096454" y="3260517"/>
              <a:ext cx="1080000" cy="998547"/>
            </a:xfrm>
            <a:prstGeom prst="rect">
              <a:avLst/>
            </a:prstGeom>
            <a:noFill/>
            <a:ln w="57150">
              <a:solidFill>
                <a:srgbClr val="F5B646"/>
              </a:solidFill>
            </a:ln>
          </p:spPr>
          <p:txBody>
            <a:bodyPr wrap="square" lIns="0" tIns="0" rIns="0" bIns="0" rtlCol="0" anchor="ctr"/>
            <a:lstStyle/>
            <a:p>
              <a:pPr algn="ctr"/>
              <a:endParaRPr lang="ja-JP" altLang="en-US"/>
            </a:p>
          </p:txBody>
        </p:sp>
      </p:grpSp>
      <p:sp>
        <p:nvSpPr>
          <p:cNvPr id="129" name="object 55">
            <a:extLst>
              <a:ext uri="{FF2B5EF4-FFF2-40B4-BE49-F238E27FC236}">
                <a16:creationId xmlns:a16="http://schemas.microsoft.com/office/drawing/2014/main" id="{BC0F8F11-B358-894F-9557-AECCDCBA168D}"/>
              </a:ext>
            </a:extLst>
          </p:cNvPr>
          <p:cNvSpPr txBox="1"/>
          <p:nvPr/>
        </p:nvSpPr>
        <p:spPr>
          <a:xfrm>
            <a:off x="7007805" y="5478228"/>
            <a:ext cx="1015442" cy="196849"/>
          </a:xfrm>
          <a:prstGeom prst="rect">
            <a:avLst/>
          </a:prstGeom>
        </p:spPr>
        <p:txBody>
          <a:bodyPr vert="horz" wrap="square" lIns="0" tIns="12065" rIns="0" bIns="0" rtlCol="0">
            <a:spAutoFit/>
          </a:bodyPr>
          <a:lstStyle/>
          <a:p>
            <a:pPr algn="ctr"/>
            <a:r>
              <a:rPr lang="ja-JP" altLang="en-US" sz="1200" b="1" dirty="0">
                <a:solidFill>
                  <a:schemeClr val="bg1"/>
                </a:solidFill>
                <a:latin typeface="游ゴシック" panose="020B0400000000000000" pitchFamily="50" charset="-128"/>
                <a:ea typeface="游ゴシック" panose="020B0400000000000000" pitchFamily="50" charset="-128"/>
              </a:rPr>
              <a:t>画面をタップ</a:t>
            </a:r>
          </a:p>
        </p:txBody>
      </p:sp>
      <p:sp>
        <p:nvSpPr>
          <p:cNvPr id="130" name="右矢印 18">
            <a:extLst>
              <a:ext uri="{FF2B5EF4-FFF2-40B4-BE49-F238E27FC236}">
                <a16:creationId xmlns:a16="http://schemas.microsoft.com/office/drawing/2014/main" id="{C3944EE7-6A68-C54A-B569-E2DDC8EFDC2E}"/>
              </a:ext>
            </a:extLst>
          </p:cNvPr>
          <p:cNvSpPr/>
          <p:nvPr/>
        </p:nvSpPr>
        <p:spPr>
          <a:xfrm rot="20530639" flipH="1" flipV="1">
            <a:off x="5644346" y="3533084"/>
            <a:ext cx="1050956" cy="452725"/>
          </a:xfrm>
          <a:custGeom>
            <a:avLst/>
            <a:gdLst>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0 w 546100"/>
              <a:gd name="connsiteY6" fmla="*/ 466725 h 622300"/>
              <a:gd name="connsiteX7" fmla="*/ 0 w 546100"/>
              <a:gd name="connsiteY7" fmla="*/ 155575 h 622300"/>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76200 w 546100"/>
              <a:gd name="connsiteY6" fmla="*/ 352425 h 622300"/>
              <a:gd name="connsiteX7" fmla="*/ 0 w 546100"/>
              <a:gd name="connsiteY7" fmla="*/ 155575 h 622300"/>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0 w 770467"/>
              <a:gd name="connsiteY6" fmla="*/ 0 h 691092"/>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95867"/>
              <a:gd name="connsiteY0" fmla="*/ 0 h 784226"/>
              <a:gd name="connsiteX1" fmla="*/ 522817 w 795867"/>
              <a:gd name="connsiteY1" fmla="*/ 317501 h 784226"/>
              <a:gd name="connsiteX2" fmla="*/ 522817 w 795867"/>
              <a:gd name="connsiteY2" fmla="*/ 161926 h 784226"/>
              <a:gd name="connsiteX3" fmla="*/ 795867 w 795867"/>
              <a:gd name="connsiteY3" fmla="*/ 473076 h 784226"/>
              <a:gd name="connsiteX4" fmla="*/ 522817 w 795867"/>
              <a:gd name="connsiteY4" fmla="*/ 784226 h 784226"/>
              <a:gd name="connsiteX5" fmla="*/ 522817 w 795867"/>
              <a:gd name="connsiteY5" fmla="*/ 628651 h 784226"/>
              <a:gd name="connsiteX6" fmla="*/ 0 w 795867"/>
              <a:gd name="connsiteY6" fmla="*/ 0 h 784226"/>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841" h="723285">
                <a:moveTo>
                  <a:pt x="0" y="0"/>
                </a:moveTo>
                <a:cubicBezTo>
                  <a:pt x="367595" y="234245"/>
                  <a:pt x="622534" y="276668"/>
                  <a:pt x="755791" y="256560"/>
                </a:cubicBezTo>
                <a:lnTo>
                  <a:pt x="755791" y="100985"/>
                </a:lnTo>
                <a:lnTo>
                  <a:pt x="1028841" y="412135"/>
                </a:lnTo>
                <a:lnTo>
                  <a:pt x="755791" y="723285"/>
                </a:lnTo>
                <a:lnTo>
                  <a:pt x="755791" y="567710"/>
                </a:lnTo>
                <a:cubicBezTo>
                  <a:pt x="556502" y="568428"/>
                  <a:pt x="283633" y="454024"/>
                  <a:pt x="0" y="0"/>
                </a:cubicBezTo>
                <a:close/>
              </a:path>
            </a:pathLst>
          </a:custGeom>
          <a:solidFill>
            <a:srgbClr val="F7B738"/>
          </a:solidFill>
          <a:ln>
            <a:noFill/>
          </a:ln>
        </p:spPr>
        <p:txBody>
          <a:bodyPr wrap="square" lIns="0" tIns="0" rIns="0" bIns="0" rtlCol="0" anchor="ctr"/>
          <a:lstStyle/>
          <a:p>
            <a:pPr algn="ctr"/>
            <a:endParaRPr lang="ja-JP" altLang="en-US">
              <a:solidFill>
                <a:srgbClr val="15A8D9"/>
              </a:solidFill>
            </a:endParaRPr>
          </a:p>
        </p:txBody>
      </p:sp>
      <p:sp>
        <p:nvSpPr>
          <p:cNvPr id="21" name="テキスト ボックス 20">
            <a:extLst>
              <a:ext uri="{FF2B5EF4-FFF2-40B4-BE49-F238E27FC236}">
                <a16:creationId xmlns:a16="http://schemas.microsoft.com/office/drawing/2014/main" id="{A20A759F-79E2-A54D-8347-F479BADF3E41}"/>
              </a:ext>
            </a:extLst>
          </p:cNvPr>
          <p:cNvSpPr txBox="1"/>
          <p:nvPr/>
        </p:nvSpPr>
        <p:spPr>
          <a:xfrm>
            <a:off x="1950950" y="1918421"/>
            <a:ext cx="1282167" cy="288147"/>
          </a:xfrm>
          <a:prstGeom prst="rect">
            <a:avLst/>
          </a:prstGeom>
          <a:solidFill>
            <a:srgbClr val="00A8D9"/>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誘導枠</a:t>
            </a:r>
            <a:endParaRPr lang="en-US" altLang="ja-JP" sz="1400" b="1" spc="15" dirty="0">
              <a:solidFill>
                <a:schemeClr val="bg1"/>
              </a:solidFill>
              <a:latin typeface="游ゴシック" panose="020B0400000000000000" pitchFamily="50" charset="-128"/>
              <a:ea typeface="游ゴシック" panose="020B0400000000000000" pitchFamily="50" charset="-128"/>
            </a:endParaRPr>
          </a:p>
        </p:txBody>
      </p:sp>
      <p:sp>
        <p:nvSpPr>
          <p:cNvPr id="131" name="テキスト ボックス 130">
            <a:extLst>
              <a:ext uri="{FF2B5EF4-FFF2-40B4-BE49-F238E27FC236}">
                <a16:creationId xmlns:a16="http://schemas.microsoft.com/office/drawing/2014/main" id="{EF2C4E42-FBFD-8B40-8A93-E8AD223AF9BE}"/>
              </a:ext>
            </a:extLst>
          </p:cNvPr>
          <p:cNvSpPr txBox="1"/>
          <p:nvPr/>
        </p:nvSpPr>
        <p:spPr>
          <a:xfrm>
            <a:off x="4529752" y="1918421"/>
            <a:ext cx="1282167" cy="288147"/>
          </a:xfrm>
          <a:prstGeom prst="rect">
            <a:avLst/>
          </a:prstGeom>
          <a:solidFill>
            <a:srgbClr val="F5B646"/>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掲載枠</a:t>
            </a:r>
            <a:endParaRPr lang="en-US" altLang="ja-JP" sz="1400" b="1" spc="15" dirty="0">
              <a:solidFill>
                <a:schemeClr val="bg1"/>
              </a:solidFill>
              <a:latin typeface="游ゴシック" panose="020B0400000000000000" pitchFamily="50" charset="-128"/>
              <a:ea typeface="游ゴシック" panose="020B0400000000000000" pitchFamily="50" charset="-128"/>
            </a:endParaRPr>
          </a:p>
        </p:txBody>
      </p:sp>
      <p:sp>
        <p:nvSpPr>
          <p:cNvPr id="132" name="テキスト ボックス 131">
            <a:extLst>
              <a:ext uri="{FF2B5EF4-FFF2-40B4-BE49-F238E27FC236}">
                <a16:creationId xmlns:a16="http://schemas.microsoft.com/office/drawing/2014/main" id="{A3B0D0C5-D1DD-2943-90A1-B1997D8CD45C}"/>
              </a:ext>
            </a:extLst>
          </p:cNvPr>
          <p:cNvSpPr txBox="1"/>
          <p:nvPr/>
        </p:nvSpPr>
        <p:spPr>
          <a:xfrm>
            <a:off x="6881499" y="1918421"/>
            <a:ext cx="1282167" cy="288147"/>
          </a:xfrm>
          <a:prstGeom prst="rect">
            <a:avLst/>
          </a:prstGeom>
          <a:solidFill>
            <a:srgbClr val="00A8D9"/>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誘導枠</a:t>
            </a:r>
            <a:endParaRPr lang="en-US" altLang="ja-JP" sz="1400" b="1" spc="15" dirty="0">
              <a:solidFill>
                <a:schemeClr val="bg1"/>
              </a:solidFill>
              <a:latin typeface="游ゴシック" panose="020B0400000000000000" pitchFamily="50" charset="-128"/>
              <a:ea typeface="游ゴシック" panose="020B0400000000000000" pitchFamily="50" charset="-128"/>
            </a:endParaRPr>
          </a:p>
        </p:txBody>
      </p:sp>
      <p:sp>
        <p:nvSpPr>
          <p:cNvPr id="133" name="テキスト ボックス 132">
            <a:extLst>
              <a:ext uri="{FF2B5EF4-FFF2-40B4-BE49-F238E27FC236}">
                <a16:creationId xmlns:a16="http://schemas.microsoft.com/office/drawing/2014/main" id="{83E7A020-2D25-2344-8254-51A0562B2E68}"/>
              </a:ext>
            </a:extLst>
          </p:cNvPr>
          <p:cNvSpPr txBox="1"/>
          <p:nvPr/>
        </p:nvSpPr>
        <p:spPr>
          <a:xfrm>
            <a:off x="4529752" y="4855748"/>
            <a:ext cx="1282167" cy="288147"/>
          </a:xfrm>
          <a:prstGeom prst="rect">
            <a:avLst/>
          </a:prstGeom>
          <a:solidFill>
            <a:srgbClr val="F5B646"/>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掲載枠</a:t>
            </a:r>
            <a:endParaRPr lang="en-US" altLang="ja-JP" sz="1400" b="1" spc="15" dirty="0">
              <a:solidFill>
                <a:schemeClr val="bg1"/>
              </a:solidFill>
              <a:latin typeface="游ゴシック" panose="020B0400000000000000" pitchFamily="50" charset="-128"/>
              <a:ea typeface="游ゴシック" panose="020B0400000000000000" pitchFamily="50" charset="-128"/>
            </a:endParaRPr>
          </a:p>
        </p:txBody>
      </p:sp>
      <p:sp>
        <p:nvSpPr>
          <p:cNvPr id="4" name="タイトル 3">
            <a:extLst>
              <a:ext uri="{FF2B5EF4-FFF2-40B4-BE49-F238E27FC236}">
                <a16:creationId xmlns:a16="http://schemas.microsoft.com/office/drawing/2014/main" id="{143346EB-9EE5-1849-B931-90EE14243229}"/>
              </a:ext>
            </a:extLst>
          </p:cNvPr>
          <p:cNvSpPr>
            <a:spLocks noGrp="1"/>
          </p:cNvSpPr>
          <p:nvPr>
            <p:ph type="title"/>
          </p:nvPr>
        </p:nvSpPr>
        <p:spPr/>
        <p:txBody>
          <a:bodyPr/>
          <a:lstStyle/>
          <a:p>
            <a:r>
              <a:rPr lang="en-US" altLang="ja-JP" sz="1600"/>
              <a:t>【</a:t>
            </a:r>
            <a:r>
              <a:rPr lang="ja-JP" altLang="en-US" sz="1600"/>
              <a:t>バナー純広①</a:t>
            </a:r>
            <a:r>
              <a:rPr lang="en-US" altLang="ja-JP" sz="1600"/>
              <a:t>】</a:t>
            </a:r>
            <a:br>
              <a:rPr lang="en-US" altLang="ja-JP"/>
            </a:br>
            <a:r>
              <a:rPr lang="ja-JP" altLang="en-US"/>
              <a:t>フォトギャラリー レクタングル広告</a:t>
            </a:r>
          </a:p>
        </p:txBody>
      </p:sp>
      <p:sp>
        <p:nvSpPr>
          <p:cNvPr id="55" name="object 5">
            <a:extLst>
              <a:ext uri="{FF2B5EF4-FFF2-40B4-BE49-F238E27FC236}">
                <a16:creationId xmlns:a16="http://schemas.microsoft.com/office/drawing/2014/main" id="{9DF9A355-2183-B947-8D37-82EC67A326C1}"/>
              </a:ext>
            </a:extLst>
          </p:cNvPr>
          <p:cNvSpPr txBox="1"/>
          <p:nvPr/>
        </p:nvSpPr>
        <p:spPr>
          <a:xfrm>
            <a:off x="1715324" y="838522"/>
            <a:ext cx="9779990" cy="821250"/>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en-US" altLang="ja-JP" sz="1200" b="1" spc="15" dirty="0">
                <a:latin typeface="+mn-ea"/>
                <a:cs typeface="游ゴシック体 ボールド"/>
              </a:rPr>
              <a:t>withnews</a:t>
            </a:r>
            <a:r>
              <a:rPr lang="ja-JP" altLang="en-US" sz="1200" b="1" spc="15" dirty="0">
                <a:latin typeface="+mn-ea"/>
                <a:cs typeface="游ゴシック体 ボールド"/>
              </a:rPr>
              <a:t>は、話題になったニュースを取り上げる際に、キャッチーな画像も掲載します。その画像をまとめて閲覧できるフォトギャラリーは、人気コンテンツと多く閲覧されます。また、</a:t>
            </a:r>
            <a:r>
              <a:rPr lang="en-US" altLang="ja-JP" sz="1200" b="1" spc="15" dirty="0">
                <a:latin typeface="+mn-ea"/>
                <a:cs typeface="游ゴシック体 ボールド"/>
              </a:rPr>
              <a:t>withnews</a:t>
            </a:r>
            <a:r>
              <a:rPr lang="ja-JP" altLang="en-US" sz="1200" b="1" spc="15" dirty="0">
                <a:latin typeface="+mn-ea"/>
                <a:cs typeface="游ゴシック体 ボールド"/>
              </a:rPr>
              <a:t>はマンガコンテンツを活用したニュースも多く、このフォトギャラリーでマンガが掲載されることも多いためマンガ・エンタメ案件とも相性の良い枠となっています。オーバーレイでレクタングルが掲出され、視認性が高いことも特徴です。</a:t>
            </a:r>
          </a:p>
        </p:txBody>
      </p:sp>
      <p:sp>
        <p:nvSpPr>
          <p:cNvPr id="7" name="スライド番号プレースホルダー 6">
            <a:extLst>
              <a:ext uri="{FF2B5EF4-FFF2-40B4-BE49-F238E27FC236}">
                <a16:creationId xmlns:a16="http://schemas.microsoft.com/office/drawing/2014/main" id="{37C79B41-2EDC-FF49-AEA5-4BF706B5BB55}"/>
              </a:ext>
            </a:extLst>
          </p:cNvPr>
          <p:cNvSpPr>
            <a:spLocks noGrp="1"/>
          </p:cNvSpPr>
          <p:nvPr>
            <p:ph type="sldNum" sz="quarter" idx="7"/>
          </p:nvPr>
        </p:nvSpPr>
        <p:spPr/>
        <p:txBody>
          <a:bodyPr/>
          <a:lstStyle/>
          <a:p>
            <a:fld id="{B6F15528-21DE-4FAA-801E-634DDDAF4B2B}" type="slidenum">
              <a:rPr lang="en-US" altLang="ja-JP" smtClean="0"/>
              <a:pPr/>
              <a:t>31</a:t>
            </a:fld>
            <a:endParaRPr lang="en-US" altLang="ja-JP" dirty="0"/>
          </a:p>
        </p:txBody>
      </p:sp>
    </p:spTree>
    <p:extLst>
      <p:ext uri="{BB962C8B-B14F-4D97-AF65-F5344CB8AC3E}">
        <p14:creationId xmlns:p14="http://schemas.microsoft.com/office/powerpoint/2010/main" val="1730196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6">
            <a:extLst>
              <a:ext uri="{FF2B5EF4-FFF2-40B4-BE49-F238E27FC236}">
                <a16:creationId xmlns:a16="http://schemas.microsoft.com/office/drawing/2014/main" id="{389CF21C-0315-A54B-A518-10459A289032}"/>
              </a:ext>
            </a:extLst>
          </p:cNvPr>
          <p:cNvSpPr txBox="1"/>
          <p:nvPr/>
        </p:nvSpPr>
        <p:spPr>
          <a:xfrm>
            <a:off x="7064070" y="1649006"/>
            <a:ext cx="1158875" cy="374461"/>
          </a:xfrm>
          <a:prstGeom prst="rect">
            <a:avLst/>
          </a:prstGeom>
        </p:spPr>
        <p:txBody>
          <a:bodyPr vert="horz" wrap="square" lIns="0" tIns="27940" rIns="0" bIns="0" rtlCol="0">
            <a:spAutoFit/>
          </a:bodyPr>
          <a:lstStyle/>
          <a:p>
            <a:pPr algn="ctr"/>
            <a:r>
              <a:rPr lang="en-US" sz="1200" b="1" spc="15" dirty="0">
                <a:solidFill>
                  <a:srgbClr val="00A8D9"/>
                </a:solidFill>
                <a:latin typeface="游ゴシック" panose="020B0400000000000000" pitchFamily="50" charset="-128"/>
                <a:ea typeface="游ゴシック" panose="020B0400000000000000" pitchFamily="50" charset="-128"/>
                <a:cs typeface="游ゴシック体 ボールド"/>
              </a:rPr>
              <a:t>AMP</a:t>
            </a:r>
            <a:r>
              <a:rPr lang="ja-JP" altLang="en-US" sz="1200" b="1" spc="15" dirty="0">
                <a:solidFill>
                  <a:srgbClr val="00A8D9"/>
                </a:solidFill>
                <a:latin typeface="游ゴシック" panose="020B0400000000000000" pitchFamily="50" charset="-128"/>
                <a:ea typeface="游ゴシック" panose="020B0400000000000000" pitchFamily="50" charset="-128"/>
                <a:cs typeface="游ゴシック体 ボールド"/>
              </a:rPr>
              <a:t>記事ページ</a:t>
            </a:r>
          </a:p>
          <a:p>
            <a:pPr algn="ct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1050" b="1" spc="10" dirty="0">
                <a:solidFill>
                  <a:srgbClr val="00A8D9"/>
                </a:solidFill>
                <a:latin typeface="游ゴシック" panose="020B0400000000000000" pitchFamily="50" charset="-128"/>
                <a:ea typeface="游ゴシック" panose="020B0400000000000000" pitchFamily="50" charset="-128"/>
                <a:cs typeface="游ゴシック体 ボールド"/>
              </a:rPr>
              <a:t>スマホ</a:t>
            </a: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sp>
        <p:nvSpPr>
          <p:cNvPr id="77" name="object 4">
            <a:extLst>
              <a:ext uri="{FF2B5EF4-FFF2-40B4-BE49-F238E27FC236}">
                <a16:creationId xmlns:a16="http://schemas.microsoft.com/office/drawing/2014/main" id="{A5A120AC-717B-4947-9E44-DBBFEB5D24EE}"/>
              </a:ext>
            </a:extLst>
          </p:cNvPr>
          <p:cNvSpPr txBox="1"/>
          <p:nvPr/>
        </p:nvSpPr>
        <p:spPr>
          <a:xfrm>
            <a:off x="8190069" y="1287059"/>
            <a:ext cx="2589835" cy="201337"/>
          </a:xfrm>
          <a:prstGeom prst="rect">
            <a:avLst/>
          </a:prstGeom>
        </p:spPr>
        <p:txBody>
          <a:bodyPr vert="horz" wrap="square" lIns="0" tIns="16510" rIns="0" bIns="0" rtlCol="0">
            <a:spAutoFit/>
          </a:bodyPr>
          <a:lstStyle/>
          <a:p>
            <a:pPr marL="12700" algn="ctr">
              <a:spcBef>
                <a:spcPts val="130"/>
              </a:spcBef>
            </a:pPr>
            <a:r>
              <a:rPr lang="ja-JP" altLang="en-US" sz="1200" b="1" spc="25" dirty="0">
                <a:solidFill>
                  <a:srgbClr val="FFFFFF"/>
                </a:solidFill>
                <a:latin typeface="游ゴシック" panose="020B0400000000000000" pitchFamily="50" charset="-128"/>
                <a:ea typeface="游ゴシック" panose="020B0400000000000000" pitchFamily="50" charset="-128"/>
                <a:cs typeface="游ゴシック体 ボールド"/>
              </a:rPr>
              <a:t>グロス</a:t>
            </a:r>
            <a:r>
              <a:rPr lang="en-US" altLang="ja-JP" sz="1200" b="1" spc="25" dirty="0">
                <a:solidFill>
                  <a:srgbClr val="FFFFFF"/>
                </a:solidFill>
                <a:latin typeface="游ゴシック" panose="020B0400000000000000" pitchFamily="50" charset="-128"/>
                <a:ea typeface="游ゴシック" panose="020B0400000000000000" pitchFamily="50" charset="-128"/>
                <a:cs typeface="游ゴシック体 ボールド"/>
              </a:rPr>
              <a:t>0.25</a:t>
            </a:r>
            <a:r>
              <a:rPr lang="ja-JP" altLang="en-US" sz="1200" b="1" spc="25" dirty="0">
                <a:solidFill>
                  <a:srgbClr val="FFFFFF"/>
                </a:solidFill>
                <a:latin typeface="游ゴシック" panose="020B0400000000000000" pitchFamily="50" charset="-128"/>
                <a:ea typeface="游ゴシック" panose="020B0400000000000000" pitchFamily="50" charset="-128"/>
                <a:cs typeface="游ゴシック体 ボールド"/>
              </a:rPr>
              <a:t>円</a:t>
            </a:r>
            <a:r>
              <a:rPr lang="en-US" altLang="ja-JP" sz="1200" b="1" spc="25" dirty="0">
                <a:solidFill>
                  <a:srgbClr val="FFFFFF"/>
                </a:solidFill>
                <a:latin typeface="游ゴシック" panose="020B0400000000000000" pitchFamily="50" charset="-128"/>
                <a:ea typeface="游ゴシック" panose="020B0400000000000000" pitchFamily="50" charset="-128"/>
                <a:cs typeface="游ゴシック体 ボールド"/>
              </a:rPr>
              <a:t>/imp</a:t>
            </a:r>
            <a:r>
              <a:rPr lang="ja-JP" altLang="en-US" sz="900" b="1" spc="25" dirty="0">
                <a:solidFill>
                  <a:srgbClr val="FFFFFF"/>
                </a:solidFill>
                <a:latin typeface="游ゴシック" panose="020B0400000000000000" pitchFamily="50" charset="-128"/>
                <a:ea typeface="游ゴシック" panose="020B0400000000000000" pitchFamily="50" charset="-128"/>
                <a:cs typeface="游ゴシック体 ボールド"/>
              </a:rPr>
              <a:t>（税別）</a:t>
            </a:r>
          </a:p>
        </p:txBody>
      </p:sp>
      <p:sp>
        <p:nvSpPr>
          <p:cNvPr id="91" name="object 6">
            <a:extLst>
              <a:ext uri="{FF2B5EF4-FFF2-40B4-BE49-F238E27FC236}">
                <a16:creationId xmlns:a16="http://schemas.microsoft.com/office/drawing/2014/main" id="{CE5044C6-5544-8947-80FF-D6DF776EB2F1}"/>
              </a:ext>
            </a:extLst>
          </p:cNvPr>
          <p:cNvSpPr txBox="1"/>
          <p:nvPr/>
        </p:nvSpPr>
        <p:spPr>
          <a:xfrm>
            <a:off x="5302646" y="2369863"/>
            <a:ext cx="1248620" cy="374461"/>
          </a:xfrm>
          <a:prstGeom prst="rect">
            <a:avLst/>
          </a:prstGeom>
        </p:spPr>
        <p:txBody>
          <a:bodyPr vert="horz" wrap="square" lIns="0" tIns="27940" rIns="0" bIns="0" rtlCol="0">
            <a:spAutoFit/>
          </a:bodyPr>
          <a:lstStyle/>
          <a:p>
            <a:pPr algn="ctr"/>
            <a:r>
              <a:rPr lang="ja-JP" altLang="en-US" sz="1200" b="1" spc="15">
                <a:solidFill>
                  <a:srgbClr val="00A8D9"/>
                </a:solidFill>
                <a:latin typeface="游ゴシック" panose="020B0400000000000000" pitchFamily="50" charset="-128"/>
                <a:ea typeface="游ゴシック" panose="020B0400000000000000" pitchFamily="50" charset="-128"/>
                <a:cs typeface="游ゴシック体 ボールド"/>
              </a:rPr>
              <a:t>フォトギャラリー</a:t>
            </a:r>
          </a:p>
          <a:p>
            <a:pPr algn="ct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1050" b="1" spc="10" dirty="0">
                <a:solidFill>
                  <a:srgbClr val="00A8D9"/>
                </a:solidFill>
                <a:latin typeface="游ゴシック" panose="020B0400000000000000" pitchFamily="50" charset="-128"/>
                <a:ea typeface="游ゴシック" panose="020B0400000000000000" pitchFamily="50" charset="-128"/>
                <a:cs typeface="游ゴシック体 ボールド"/>
              </a:rPr>
              <a:t>スマホ</a:t>
            </a: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sp>
        <p:nvSpPr>
          <p:cNvPr id="108" name="object 5">
            <a:extLst>
              <a:ext uri="{FF2B5EF4-FFF2-40B4-BE49-F238E27FC236}">
                <a16:creationId xmlns:a16="http://schemas.microsoft.com/office/drawing/2014/main" id="{4093167D-41B7-0E47-85ED-73F9F4727B18}"/>
              </a:ext>
            </a:extLst>
          </p:cNvPr>
          <p:cNvSpPr txBox="1"/>
          <p:nvPr/>
        </p:nvSpPr>
        <p:spPr>
          <a:xfrm>
            <a:off x="837128" y="1616638"/>
            <a:ext cx="1080457" cy="374461"/>
          </a:xfrm>
          <a:prstGeom prst="rect">
            <a:avLst/>
          </a:prstGeom>
        </p:spPr>
        <p:txBody>
          <a:bodyPr vert="horz" wrap="square" lIns="0" tIns="27940" rIns="0" bIns="0" rtlCol="0">
            <a:spAutoFit/>
          </a:bodyPr>
          <a:lstStyle/>
          <a:p>
            <a:pPr algn="ctr"/>
            <a:r>
              <a:rPr lang="ja-JP" altLang="en-US" sz="1200" b="1" spc="15" dirty="0">
                <a:solidFill>
                  <a:srgbClr val="00A8D9"/>
                </a:solidFill>
                <a:latin typeface="游ゴシック" panose="020B0400000000000000" pitchFamily="50" charset="-128"/>
                <a:ea typeface="游ゴシック" panose="020B0400000000000000" pitchFamily="50" charset="-128"/>
                <a:cs typeface="游ゴシック体 ボールド"/>
              </a:rPr>
              <a:t>記事</a:t>
            </a:r>
            <a:r>
              <a:rPr sz="1200" b="1" spc="15" dirty="0" err="1">
                <a:solidFill>
                  <a:srgbClr val="00A8D9"/>
                </a:solidFill>
                <a:latin typeface="游ゴシック" panose="020B0400000000000000" pitchFamily="50" charset="-128"/>
                <a:ea typeface="游ゴシック" panose="020B0400000000000000" pitchFamily="50" charset="-128"/>
                <a:cs typeface="游ゴシック体 ボールド"/>
              </a:rPr>
              <a:t>ページ</a:t>
            </a:r>
            <a:endParaRPr sz="1200" b="1" dirty="0">
              <a:solidFill>
                <a:srgbClr val="00A8D9"/>
              </a:solidFill>
              <a:latin typeface="游ゴシック" panose="020B0400000000000000" pitchFamily="50" charset="-128"/>
              <a:ea typeface="游ゴシック" panose="020B0400000000000000" pitchFamily="50" charset="-128"/>
              <a:cs typeface="游ゴシック体 ボールド"/>
            </a:endParaRPr>
          </a:p>
          <a:p>
            <a:pPr algn="ct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1050" b="1" spc="10" dirty="0">
                <a:solidFill>
                  <a:srgbClr val="00A8D9"/>
                </a:solidFill>
                <a:latin typeface="游ゴシック" panose="020B0400000000000000" pitchFamily="50" charset="-128"/>
                <a:ea typeface="游ゴシック" panose="020B0400000000000000" pitchFamily="50" charset="-128"/>
                <a:cs typeface="游ゴシック体 ボールド"/>
              </a:rPr>
              <a:t>スマホ</a:t>
            </a: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pic>
        <p:nvPicPr>
          <p:cNvPr id="101" name="図 100">
            <a:extLst>
              <a:ext uri="{FF2B5EF4-FFF2-40B4-BE49-F238E27FC236}">
                <a16:creationId xmlns:a16="http://schemas.microsoft.com/office/drawing/2014/main" id="{9DFF9FDF-8E33-1B46-A81D-CCA1AF33E8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0124" y="2879678"/>
            <a:ext cx="1373664" cy="2437673"/>
          </a:xfrm>
          <a:prstGeom prst="rect">
            <a:avLst/>
          </a:prstGeom>
        </p:spPr>
      </p:pic>
      <p:sp>
        <p:nvSpPr>
          <p:cNvPr id="89" name="円/楕円 88">
            <a:extLst>
              <a:ext uri="{FF2B5EF4-FFF2-40B4-BE49-F238E27FC236}">
                <a16:creationId xmlns:a16="http://schemas.microsoft.com/office/drawing/2014/main" id="{DAD34F03-37D1-A643-88E2-A9E2AC53738E}"/>
              </a:ext>
            </a:extLst>
          </p:cNvPr>
          <p:cNvSpPr/>
          <p:nvPr/>
        </p:nvSpPr>
        <p:spPr>
          <a:xfrm>
            <a:off x="2317062" y="3594862"/>
            <a:ext cx="2508755" cy="2508755"/>
          </a:xfrm>
          <a:prstGeom prst="ellipse">
            <a:avLst/>
          </a:prstGeom>
          <a:solidFill>
            <a:srgbClr val="15A8D9"/>
          </a:solidFill>
          <a:ln w="38100" cmpd="sng">
            <a:noFill/>
          </a:ln>
        </p:spPr>
        <p:txBody>
          <a:bodyPr wrap="square" lIns="0" tIns="0" rIns="0" bIns="0" rtlCol="0" anchor="ctr"/>
          <a:lstStyle/>
          <a:p>
            <a:pPr algn="ctr"/>
            <a:endParaRPr lang="ja-JP" altLang="en-US">
              <a:solidFill>
                <a:srgbClr val="15A8D9"/>
              </a:solidFill>
            </a:endParaRPr>
          </a:p>
        </p:txBody>
      </p:sp>
      <p:pic>
        <p:nvPicPr>
          <p:cNvPr id="93" name="図 92">
            <a:extLst>
              <a:ext uri="{FF2B5EF4-FFF2-40B4-BE49-F238E27FC236}">
                <a16:creationId xmlns:a16="http://schemas.microsoft.com/office/drawing/2014/main" id="{E359562B-61E4-7546-8D00-A8132523F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1351" y="2890371"/>
            <a:ext cx="1373664" cy="2440534"/>
          </a:xfrm>
          <a:prstGeom prst="rect">
            <a:avLst/>
          </a:prstGeom>
          <a:ln>
            <a:noFill/>
          </a:ln>
        </p:spPr>
      </p:pic>
      <p:pic>
        <p:nvPicPr>
          <p:cNvPr id="94" name="図 93" descr="ダイアグラム が含まれている画像&#10;&#10;自動的に生成された説明">
            <a:extLst>
              <a:ext uri="{FF2B5EF4-FFF2-40B4-BE49-F238E27FC236}">
                <a16:creationId xmlns:a16="http://schemas.microsoft.com/office/drawing/2014/main" id="{BA387FF9-608E-904D-8768-111BF530BC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93582" y="3946210"/>
            <a:ext cx="943384" cy="822958"/>
          </a:xfrm>
          <a:prstGeom prst="rect">
            <a:avLst/>
          </a:prstGeom>
        </p:spPr>
      </p:pic>
      <p:grpSp>
        <p:nvGrpSpPr>
          <p:cNvPr id="95" name="グループ化 94">
            <a:extLst>
              <a:ext uri="{FF2B5EF4-FFF2-40B4-BE49-F238E27FC236}">
                <a16:creationId xmlns:a16="http://schemas.microsoft.com/office/drawing/2014/main" id="{46407780-2170-9F46-AEC6-2A2AF7FF1911}"/>
              </a:ext>
            </a:extLst>
          </p:cNvPr>
          <p:cNvGrpSpPr/>
          <p:nvPr/>
        </p:nvGrpSpPr>
        <p:grpSpPr>
          <a:xfrm>
            <a:off x="2881351" y="2889967"/>
            <a:ext cx="1373664" cy="2440939"/>
            <a:chOff x="359990" y="2406221"/>
            <a:chExt cx="1800000" cy="3012141"/>
          </a:xfrm>
        </p:grpSpPr>
        <p:sp>
          <p:nvSpPr>
            <p:cNvPr id="96" name="フリーフォーム 95">
              <a:extLst>
                <a:ext uri="{FF2B5EF4-FFF2-40B4-BE49-F238E27FC236}">
                  <a16:creationId xmlns:a16="http://schemas.microsoft.com/office/drawing/2014/main" id="{BFA195CC-71FC-6F48-A122-9C2C55DA5040}"/>
                </a:ext>
              </a:extLst>
            </p:cNvPr>
            <p:cNvSpPr/>
            <p:nvPr/>
          </p:nvSpPr>
          <p:spPr>
            <a:xfrm>
              <a:off x="359990" y="2406221"/>
              <a:ext cx="0" cy="3012141"/>
            </a:xfrm>
            <a:custGeom>
              <a:avLst/>
              <a:gdLst>
                <a:gd name="connsiteX0" fmla="*/ 0 w 0"/>
                <a:gd name="connsiteY0" fmla="*/ 0 h 3012141"/>
                <a:gd name="connsiteX1" fmla="*/ 0 w 0"/>
                <a:gd name="connsiteY1" fmla="*/ 3012141 h 3012141"/>
              </a:gdLst>
              <a:ahLst/>
              <a:cxnLst>
                <a:cxn ang="0">
                  <a:pos x="connsiteX0" y="connsiteY0"/>
                </a:cxn>
                <a:cxn ang="0">
                  <a:pos x="connsiteX1" y="connsiteY1"/>
                </a:cxn>
              </a:cxnLst>
              <a:rect l="l" t="t" r="r" b="b"/>
              <a:pathLst>
                <a:path h="3012141">
                  <a:moveTo>
                    <a:pt x="0" y="0"/>
                  </a:moveTo>
                  <a:lnTo>
                    <a:pt x="0" y="3012141"/>
                  </a:lnTo>
                </a:path>
              </a:pathLst>
            </a:custGeom>
            <a:noFill/>
            <a:ln w="3175">
              <a:solidFill>
                <a:schemeClr val="bg1">
                  <a:lumMod val="50000"/>
                </a:schemeClr>
              </a:solidFill>
            </a:ln>
          </p:spPr>
          <p:txBody>
            <a:bodyPr rtlCol="0" anchor="ctr"/>
            <a:lstStyle/>
            <a:p>
              <a:pPr algn="ctr"/>
              <a:endParaRPr lang="ja-JP" altLang="en-US"/>
            </a:p>
          </p:txBody>
        </p:sp>
        <p:sp>
          <p:nvSpPr>
            <p:cNvPr id="97" name="フリーフォーム 96">
              <a:extLst>
                <a:ext uri="{FF2B5EF4-FFF2-40B4-BE49-F238E27FC236}">
                  <a16:creationId xmlns:a16="http://schemas.microsoft.com/office/drawing/2014/main" id="{D8545D8A-E222-DB43-9174-653882D6C968}"/>
                </a:ext>
              </a:extLst>
            </p:cNvPr>
            <p:cNvSpPr/>
            <p:nvPr/>
          </p:nvSpPr>
          <p:spPr>
            <a:xfrm>
              <a:off x="2159990" y="2406221"/>
              <a:ext cx="0" cy="3012141"/>
            </a:xfrm>
            <a:custGeom>
              <a:avLst/>
              <a:gdLst>
                <a:gd name="connsiteX0" fmla="*/ 0 w 0"/>
                <a:gd name="connsiteY0" fmla="*/ 0 h 3012141"/>
                <a:gd name="connsiteX1" fmla="*/ 0 w 0"/>
                <a:gd name="connsiteY1" fmla="*/ 3012141 h 3012141"/>
              </a:gdLst>
              <a:ahLst/>
              <a:cxnLst>
                <a:cxn ang="0">
                  <a:pos x="connsiteX0" y="connsiteY0"/>
                </a:cxn>
                <a:cxn ang="0">
                  <a:pos x="connsiteX1" y="connsiteY1"/>
                </a:cxn>
              </a:cxnLst>
              <a:rect l="l" t="t" r="r" b="b"/>
              <a:pathLst>
                <a:path h="3012141">
                  <a:moveTo>
                    <a:pt x="0" y="0"/>
                  </a:moveTo>
                  <a:lnTo>
                    <a:pt x="0" y="3012141"/>
                  </a:lnTo>
                </a:path>
              </a:pathLst>
            </a:custGeom>
            <a:noFill/>
            <a:ln w="3175">
              <a:solidFill>
                <a:schemeClr val="bg1">
                  <a:lumMod val="50000"/>
                </a:schemeClr>
              </a:solidFill>
            </a:ln>
          </p:spPr>
          <p:txBody>
            <a:bodyPr rtlCol="0" anchor="ctr"/>
            <a:lstStyle/>
            <a:p>
              <a:pPr algn="ctr"/>
              <a:endParaRPr lang="ja-JP" altLang="en-US"/>
            </a:p>
          </p:txBody>
        </p:sp>
      </p:grpSp>
      <p:sp>
        <p:nvSpPr>
          <p:cNvPr id="98" name="object 18">
            <a:extLst>
              <a:ext uri="{FF2B5EF4-FFF2-40B4-BE49-F238E27FC236}">
                <a16:creationId xmlns:a16="http://schemas.microsoft.com/office/drawing/2014/main" id="{397CE14A-E1D5-D340-A812-8384510E246E}"/>
              </a:ext>
            </a:extLst>
          </p:cNvPr>
          <p:cNvSpPr/>
          <p:nvPr/>
        </p:nvSpPr>
        <p:spPr>
          <a:xfrm>
            <a:off x="2833469" y="2859624"/>
            <a:ext cx="1473986" cy="46037"/>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sp>
        <p:nvSpPr>
          <p:cNvPr id="99" name="object 18">
            <a:extLst>
              <a:ext uri="{FF2B5EF4-FFF2-40B4-BE49-F238E27FC236}">
                <a16:creationId xmlns:a16="http://schemas.microsoft.com/office/drawing/2014/main" id="{D89110A0-7406-1A45-8FA6-406B7B6EE889}"/>
              </a:ext>
            </a:extLst>
          </p:cNvPr>
          <p:cNvSpPr/>
          <p:nvPr/>
        </p:nvSpPr>
        <p:spPr>
          <a:xfrm>
            <a:off x="2861397" y="5299718"/>
            <a:ext cx="1473986" cy="46037"/>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sp>
        <p:nvSpPr>
          <p:cNvPr id="103" name="正方形/長方形 102">
            <a:extLst>
              <a:ext uri="{FF2B5EF4-FFF2-40B4-BE49-F238E27FC236}">
                <a16:creationId xmlns:a16="http://schemas.microsoft.com/office/drawing/2014/main" id="{BBA0F0B0-8162-D442-9453-7FDB2D9AB0CB}"/>
              </a:ext>
            </a:extLst>
          </p:cNvPr>
          <p:cNvSpPr/>
          <p:nvPr/>
        </p:nvSpPr>
        <p:spPr>
          <a:xfrm>
            <a:off x="2881351" y="3637024"/>
            <a:ext cx="1373664" cy="1270063"/>
          </a:xfrm>
          <a:prstGeom prst="rect">
            <a:avLst/>
          </a:prstGeom>
          <a:noFill/>
          <a:ln w="57150">
            <a:solidFill>
              <a:srgbClr val="F5B646"/>
            </a:solidFill>
          </a:ln>
        </p:spPr>
        <p:txBody>
          <a:bodyPr wrap="square" lIns="0" tIns="0" rIns="0" bIns="0" rtlCol="0" anchor="ctr"/>
          <a:lstStyle/>
          <a:p>
            <a:pPr algn="ctr"/>
            <a:endParaRPr lang="ja-JP" altLang="en-US"/>
          </a:p>
        </p:txBody>
      </p:sp>
      <p:sp>
        <p:nvSpPr>
          <p:cNvPr id="104" name="object 55">
            <a:extLst>
              <a:ext uri="{FF2B5EF4-FFF2-40B4-BE49-F238E27FC236}">
                <a16:creationId xmlns:a16="http://schemas.microsoft.com/office/drawing/2014/main" id="{3AE6F7CC-26AD-D54B-A315-BCD438B01E2A}"/>
              </a:ext>
            </a:extLst>
          </p:cNvPr>
          <p:cNvSpPr txBox="1"/>
          <p:nvPr/>
        </p:nvSpPr>
        <p:spPr>
          <a:xfrm>
            <a:off x="2928839" y="5416899"/>
            <a:ext cx="1291552" cy="250374"/>
          </a:xfrm>
          <a:prstGeom prst="rect">
            <a:avLst/>
          </a:prstGeom>
        </p:spPr>
        <p:txBody>
          <a:bodyPr vert="horz" wrap="square" lIns="0" tIns="12065" rIns="0" bIns="0" rtlCol="0">
            <a:spAutoFit/>
          </a:bodyPr>
          <a:lstStyle/>
          <a:p>
            <a:pPr algn="ctr"/>
            <a:r>
              <a:rPr lang="ja-JP" altLang="en-US" sz="1200" b="1" dirty="0">
                <a:solidFill>
                  <a:schemeClr val="bg1"/>
                </a:solidFill>
                <a:latin typeface="游ゴシック" panose="020B0400000000000000" pitchFamily="50" charset="-128"/>
                <a:ea typeface="游ゴシック" panose="020B0400000000000000" pitchFamily="50" charset="-128"/>
              </a:rPr>
              <a:t>画面をタップ</a:t>
            </a:r>
          </a:p>
        </p:txBody>
      </p:sp>
      <p:sp>
        <p:nvSpPr>
          <p:cNvPr id="105" name="右矢印 18">
            <a:extLst>
              <a:ext uri="{FF2B5EF4-FFF2-40B4-BE49-F238E27FC236}">
                <a16:creationId xmlns:a16="http://schemas.microsoft.com/office/drawing/2014/main" id="{03B4448B-3027-2347-90DC-BCD376CDF1CC}"/>
              </a:ext>
            </a:extLst>
          </p:cNvPr>
          <p:cNvSpPr/>
          <p:nvPr/>
        </p:nvSpPr>
        <p:spPr>
          <a:xfrm rot="564385" flipV="1">
            <a:off x="3991496" y="3865869"/>
            <a:ext cx="1377426" cy="591394"/>
          </a:xfrm>
          <a:custGeom>
            <a:avLst/>
            <a:gdLst>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0 w 546100"/>
              <a:gd name="connsiteY6" fmla="*/ 466725 h 622300"/>
              <a:gd name="connsiteX7" fmla="*/ 0 w 546100"/>
              <a:gd name="connsiteY7" fmla="*/ 155575 h 622300"/>
              <a:gd name="connsiteX0" fmla="*/ 0 w 546100"/>
              <a:gd name="connsiteY0" fmla="*/ 155575 h 622300"/>
              <a:gd name="connsiteX1" fmla="*/ 273050 w 546100"/>
              <a:gd name="connsiteY1" fmla="*/ 155575 h 622300"/>
              <a:gd name="connsiteX2" fmla="*/ 273050 w 546100"/>
              <a:gd name="connsiteY2" fmla="*/ 0 h 622300"/>
              <a:gd name="connsiteX3" fmla="*/ 546100 w 546100"/>
              <a:gd name="connsiteY3" fmla="*/ 311150 h 622300"/>
              <a:gd name="connsiteX4" fmla="*/ 273050 w 546100"/>
              <a:gd name="connsiteY4" fmla="*/ 622300 h 622300"/>
              <a:gd name="connsiteX5" fmla="*/ 273050 w 546100"/>
              <a:gd name="connsiteY5" fmla="*/ 466725 h 622300"/>
              <a:gd name="connsiteX6" fmla="*/ 76200 w 546100"/>
              <a:gd name="connsiteY6" fmla="*/ 352425 h 622300"/>
              <a:gd name="connsiteX7" fmla="*/ 0 w 546100"/>
              <a:gd name="connsiteY7" fmla="*/ 155575 h 622300"/>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300567 w 770467"/>
              <a:gd name="connsiteY6" fmla="*/ 421217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62467 w 770467"/>
              <a:gd name="connsiteY6" fmla="*/ 463550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37067 w 770467"/>
              <a:gd name="connsiteY6" fmla="*/ 3915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177801 w 770467"/>
              <a:gd name="connsiteY6" fmla="*/ 340784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228601 w 770467"/>
              <a:gd name="connsiteY6" fmla="*/ 383118 h 691092"/>
              <a:gd name="connsiteX7" fmla="*/ 0 w 770467"/>
              <a:gd name="connsiteY7" fmla="*/ 0 h 691092"/>
              <a:gd name="connsiteX0" fmla="*/ 0 w 770467"/>
              <a:gd name="connsiteY0" fmla="*/ 0 h 691092"/>
              <a:gd name="connsiteX1" fmla="*/ 497417 w 770467"/>
              <a:gd name="connsiteY1" fmla="*/ 224367 h 691092"/>
              <a:gd name="connsiteX2" fmla="*/ 497417 w 770467"/>
              <a:gd name="connsiteY2" fmla="*/ 68792 h 691092"/>
              <a:gd name="connsiteX3" fmla="*/ 770467 w 770467"/>
              <a:gd name="connsiteY3" fmla="*/ 379942 h 691092"/>
              <a:gd name="connsiteX4" fmla="*/ 497417 w 770467"/>
              <a:gd name="connsiteY4" fmla="*/ 691092 h 691092"/>
              <a:gd name="connsiteX5" fmla="*/ 497417 w 770467"/>
              <a:gd name="connsiteY5" fmla="*/ 535517 h 691092"/>
              <a:gd name="connsiteX6" fmla="*/ 0 w 770467"/>
              <a:gd name="connsiteY6" fmla="*/ 0 h 691092"/>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57767"/>
              <a:gd name="connsiteY0" fmla="*/ 0 h 648759"/>
              <a:gd name="connsiteX1" fmla="*/ 484717 w 757767"/>
              <a:gd name="connsiteY1" fmla="*/ 182034 h 648759"/>
              <a:gd name="connsiteX2" fmla="*/ 484717 w 757767"/>
              <a:gd name="connsiteY2" fmla="*/ 26459 h 648759"/>
              <a:gd name="connsiteX3" fmla="*/ 757767 w 757767"/>
              <a:gd name="connsiteY3" fmla="*/ 337609 h 648759"/>
              <a:gd name="connsiteX4" fmla="*/ 484717 w 757767"/>
              <a:gd name="connsiteY4" fmla="*/ 648759 h 648759"/>
              <a:gd name="connsiteX5" fmla="*/ 484717 w 757767"/>
              <a:gd name="connsiteY5" fmla="*/ 493184 h 648759"/>
              <a:gd name="connsiteX6" fmla="*/ 0 w 757767"/>
              <a:gd name="connsiteY6" fmla="*/ 0 h 648759"/>
              <a:gd name="connsiteX0" fmla="*/ 0 w 795867"/>
              <a:gd name="connsiteY0" fmla="*/ 0 h 784226"/>
              <a:gd name="connsiteX1" fmla="*/ 522817 w 795867"/>
              <a:gd name="connsiteY1" fmla="*/ 317501 h 784226"/>
              <a:gd name="connsiteX2" fmla="*/ 522817 w 795867"/>
              <a:gd name="connsiteY2" fmla="*/ 161926 h 784226"/>
              <a:gd name="connsiteX3" fmla="*/ 795867 w 795867"/>
              <a:gd name="connsiteY3" fmla="*/ 473076 h 784226"/>
              <a:gd name="connsiteX4" fmla="*/ 522817 w 795867"/>
              <a:gd name="connsiteY4" fmla="*/ 784226 h 784226"/>
              <a:gd name="connsiteX5" fmla="*/ 522817 w 795867"/>
              <a:gd name="connsiteY5" fmla="*/ 628651 h 784226"/>
              <a:gd name="connsiteX6" fmla="*/ 0 w 795867"/>
              <a:gd name="connsiteY6" fmla="*/ 0 h 784226"/>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969433"/>
              <a:gd name="connsiteY0" fmla="*/ 0 h 737659"/>
              <a:gd name="connsiteX1" fmla="*/ 696383 w 969433"/>
              <a:gd name="connsiteY1" fmla="*/ 270934 h 737659"/>
              <a:gd name="connsiteX2" fmla="*/ 696383 w 969433"/>
              <a:gd name="connsiteY2" fmla="*/ 115359 h 737659"/>
              <a:gd name="connsiteX3" fmla="*/ 969433 w 969433"/>
              <a:gd name="connsiteY3" fmla="*/ 426509 h 737659"/>
              <a:gd name="connsiteX4" fmla="*/ 696383 w 969433"/>
              <a:gd name="connsiteY4" fmla="*/ 737659 h 737659"/>
              <a:gd name="connsiteX5" fmla="*/ 696383 w 969433"/>
              <a:gd name="connsiteY5" fmla="*/ 582084 h 737659"/>
              <a:gd name="connsiteX6" fmla="*/ 0 w 969433"/>
              <a:gd name="connsiteY6" fmla="*/ 0 h 737659"/>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 name="connsiteX0" fmla="*/ 0 w 1028841"/>
              <a:gd name="connsiteY0" fmla="*/ 0 h 723285"/>
              <a:gd name="connsiteX1" fmla="*/ 755791 w 1028841"/>
              <a:gd name="connsiteY1" fmla="*/ 256560 h 723285"/>
              <a:gd name="connsiteX2" fmla="*/ 755791 w 1028841"/>
              <a:gd name="connsiteY2" fmla="*/ 100985 h 723285"/>
              <a:gd name="connsiteX3" fmla="*/ 1028841 w 1028841"/>
              <a:gd name="connsiteY3" fmla="*/ 412135 h 723285"/>
              <a:gd name="connsiteX4" fmla="*/ 755791 w 1028841"/>
              <a:gd name="connsiteY4" fmla="*/ 723285 h 723285"/>
              <a:gd name="connsiteX5" fmla="*/ 755791 w 1028841"/>
              <a:gd name="connsiteY5" fmla="*/ 567710 h 723285"/>
              <a:gd name="connsiteX6" fmla="*/ 0 w 1028841"/>
              <a:gd name="connsiteY6" fmla="*/ 0 h 7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841" h="723285">
                <a:moveTo>
                  <a:pt x="0" y="0"/>
                </a:moveTo>
                <a:cubicBezTo>
                  <a:pt x="367595" y="234245"/>
                  <a:pt x="622534" y="276668"/>
                  <a:pt x="755791" y="256560"/>
                </a:cubicBezTo>
                <a:lnTo>
                  <a:pt x="755791" y="100985"/>
                </a:lnTo>
                <a:lnTo>
                  <a:pt x="1028841" y="412135"/>
                </a:lnTo>
                <a:lnTo>
                  <a:pt x="755791" y="723285"/>
                </a:lnTo>
                <a:lnTo>
                  <a:pt x="755791" y="567710"/>
                </a:lnTo>
                <a:cubicBezTo>
                  <a:pt x="556502" y="568428"/>
                  <a:pt x="283633" y="454024"/>
                  <a:pt x="0" y="0"/>
                </a:cubicBezTo>
                <a:close/>
              </a:path>
            </a:pathLst>
          </a:custGeom>
          <a:solidFill>
            <a:srgbClr val="F7B738"/>
          </a:solidFill>
          <a:ln>
            <a:noFill/>
          </a:ln>
        </p:spPr>
        <p:txBody>
          <a:bodyPr wrap="square" lIns="0" tIns="0" rIns="0" bIns="0" rtlCol="0" anchor="ctr"/>
          <a:lstStyle/>
          <a:p>
            <a:pPr algn="ctr"/>
            <a:endParaRPr lang="ja-JP" altLang="en-US">
              <a:solidFill>
                <a:srgbClr val="15A8D9"/>
              </a:solidFill>
            </a:endParaRPr>
          </a:p>
        </p:txBody>
      </p:sp>
      <p:sp>
        <p:nvSpPr>
          <p:cNvPr id="125" name="テキスト ボックス 124">
            <a:extLst>
              <a:ext uri="{FF2B5EF4-FFF2-40B4-BE49-F238E27FC236}">
                <a16:creationId xmlns:a16="http://schemas.microsoft.com/office/drawing/2014/main" id="{2AC62FF5-3966-4F1C-B3B9-7D5D8D87F3CC}"/>
              </a:ext>
            </a:extLst>
          </p:cNvPr>
          <p:cNvSpPr txBox="1"/>
          <p:nvPr/>
        </p:nvSpPr>
        <p:spPr>
          <a:xfrm>
            <a:off x="5390105" y="3727688"/>
            <a:ext cx="1088962" cy="903032"/>
          </a:xfrm>
          <a:prstGeom prst="rect">
            <a:avLst/>
          </a:prstGeom>
          <a:solidFill>
            <a:schemeClr val="bg1"/>
          </a:solidFill>
          <a:ln w="28575">
            <a:solidFill>
              <a:srgbClr val="F4B546"/>
            </a:solidFill>
          </a:ln>
        </p:spPr>
        <p:txBody>
          <a:bodyPr wrap="square" lIns="72000" tIns="36000" rIns="72000" bIns="36000" rtlCol="0" anchor="ctr" anchorCtr="1">
            <a:noAutofit/>
          </a:bodyPr>
          <a:lstStyle/>
          <a:p>
            <a:pPr algn="ctr"/>
            <a:r>
              <a:rPr lang="en-US" altLang="ja-JP" sz="1100" b="1" spc="15" dirty="0">
                <a:solidFill>
                  <a:srgbClr val="F4B546"/>
                </a:solidFill>
                <a:latin typeface="游ゴシック" panose="020B0400000000000000" pitchFamily="50" charset="-128"/>
                <a:ea typeface="游ゴシック" panose="020B0400000000000000" pitchFamily="50" charset="-128"/>
              </a:rPr>
              <a:t>Banner</a:t>
            </a:r>
          </a:p>
          <a:p>
            <a:pPr algn="ctr"/>
            <a:r>
              <a:rPr lang="ja-JP" altLang="en-US" sz="2000" b="1" spc="15" dirty="0">
                <a:solidFill>
                  <a:srgbClr val="F4B546"/>
                </a:solidFill>
                <a:latin typeface="游ゴシック" panose="020B0400000000000000" pitchFamily="50" charset="-128"/>
                <a:ea typeface="游ゴシック" panose="020B0400000000000000" pitchFamily="50" charset="-128"/>
              </a:rPr>
              <a:t>③</a:t>
            </a:r>
            <a:endParaRPr lang="en-US" altLang="ja-JP" sz="2000" b="1" spc="15" dirty="0">
              <a:solidFill>
                <a:srgbClr val="F4B546"/>
              </a:solidFill>
              <a:latin typeface="游ゴシック" panose="020B0400000000000000" pitchFamily="50" charset="-128"/>
              <a:ea typeface="游ゴシック" panose="020B0400000000000000" pitchFamily="50" charset="-128"/>
            </a:endParaRPr>
          </a:p>
        </p:txBody>
      </p:sp>
      <p:sp>
        <p:nvSpPr>
          <p:cNvPr id="58" name="object 18">
            <a:extLst>
              <a:ext uri="{FF2B5EF4-FFF2-40B4-BE49-F238E27FC236}">
                <a16:creationId xmlns:a16="http://schemas.microsoft.com/office/drawing/2014/main" id="{7EDF03C3-5956-4519-891C-0E03C277F379}"/>
              </a:ext>
            </a:extLst>
          </p:cNvPr>
          <p:cNvSpPr/>
          <p:nvPr/>
        </p:nvSpPr>
        <p:spPr>
          <a:xfrm>
            <a:off x="7021640" y="6653417"/>
            <a:ext cx="1244014" cy="38854"/>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sp>
        <p:nvSpPr>
          <p:cNvPr id="51" name="object 10">
            <a:extLst>
              <a:ext uri="{FF2B5EF4-FFF2-40B4-BE49-F238E27FC236}">
                <a16:creationId xmlns:a16="http://schemas.microsoft.com/office/drawing/2014/main" id="{D964412F-1F09-CC44-8E9A-7DD146AAFEF4}"/>
              </a:ext>
            </a:extLst>
          </p:cNvPr>
          <p:cNvSpPr/>
          <p:nvPr/>
        </p:nvSpPr>
        <p:spPr>
          <a:xfrm>
            <a:off x="822836" y="5986516"/>
            <a:ext cx="983607" cy="381837"/>
          </a:xfrm>
          <a:custGeom>
            <a:avLst/>
            <a:gdLst/>
            <a:ahLst/>
            <a:cxnLst/>
            <a:rect l="l" t="t" r="r" b="b"/>
            <a:pathLst>
              <a:path w="871855" h="338454">
                <a:moveTo>
                  <a:pt x="0" y="0"/>
                </a:moveTo>
                <a:lnTo>
                  <a:pt x="871613" y="0"/>
                </a:lnTo>
                <a:lnTo>
                  <a:pt x="871613" y="338124"/>
                </a:lnTo>
                <a:lnTo>
                  <a:pt x="0" y="338124"/>
                </a:lnTo>
                <a:lnTo>
                  <a:pt x="0" y="0"/>
                </a:lnTo>
                <a:close/>
              </a:path>
            </a:pathLst>
          </a:custGeom>
          <a:solidFill>
            <a:srgbClr val="FFFFFF"/>
          </a:solidFill>
        </p:spPr>
        <p:txBody>
          <a:bodyPr wrap="square" lIns="0" tIns="0" rIns="0" bIns="0" rtlCol="0"/>
          <a:lstStyle/>
          <a:p>
            <a:endParaRPr/>
          </a:p>
        </p:txBody>
      </p:sp>
      <p:sp>
        <p:nvSpPr>
          <p:cNvPr id="81" name="object 15">
            <a:extLst>
              <a:ext uri="{FF2B5EF4-FFF2-40B4-BE49-F238E27FC236}">
                <a16:creationId xmlns:a16="http://schemas.microsoft.com/office/drawing/2014/main" id="{6FB24638-2E4E-5045-AA15-A863B9A7778E}"/>
              </a:ext>
            </a:extLst>
          </p:cNvPr>
          <p:cNvSpPr/>
          <p:nvPr/>
        </p:nvSpPr>
        <p:spPr>
          <a:xfrm>
            <a:off x="774963" y="2082847"/>
            <a:ext cx="1218397" cy="339788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 name="object 16">
            <a:extLst>
              <a:ext uri="{FF2B5EF4-FFF2-40B4-BE49-F238E27FC236}">
                <a16:creationId xmlns:a16="http://schemas.microsoft.com/office/drawing/2014/main" id="{6144111B-F8FE-8F4A-8350-59B1AB460C0E}"/>
              </a:ext>
            </a:extLst>
          </p:cNvPr>
          <p:cNvSpPr/>
          <p:nvPr/>
        </p:nvSpPr>
        <p:spPr>
          <a:xfrm>
            <a:off x="776782" y="5480719"/>
            <a:ext cx="1216607" cy="120434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3" name="object 17">
            <a:extLst>
              <a:ext uri="{FF2B5EF4-FFF2-40B4-BE49-F238E27FC236}">
                <a16:creationId xmlns:a16="http://schemas.microsoft.com/office/drawing/2014/main" id="{26690E7E-4360-3145-9A50-804D50D2214F}"/>
              </a:ext>
            </a:extLst>
          </p:cNvPr>
          <p:cNvSpPr/>
          <p:nvPr/>
        </p:nvSpPr>
        <p:spPr>
          <a:xfrm>
            <a:off x="774934" y="2058495"/>
            <a:ext cx="1218585" cy="4627183"/>
          </a:xfrm>
          <a:custGeom>
            <a:avLst/>
            <a:gdLst/>
            <a:ahLst/>
            <a:cxnLst/>
            <a:rect l="l" t="t" r="r" b="b"/>
            <a:pathLst>
              <a:path w="1080135" h="4101465">
                <a:moveTo>
                  <a:pt x="1079995" y="4100931"/>
                </a:moveTo>
                <a:lnTo>
                  <a:pt x="0" y="4100931"/>
                </a:lnTo>
                <a:lnTo>
                  <a:pt x="0" y="0"/>
                </a:lnTo>
                <a:lnTo>
                  <a:pt x="1079995" y="0"/>
                </a:lnTo>
                <a:lnTo>
                  <a:pt x="1079995" y="4100931"/>
                </a:lnTo>
                <a:close/>
              </a:path>
            </a:pathLst>
          </a:custGeom>
          <a:ln w="9525">
            <a:solidFill>
              <a:schemeClr val="bg1">
                <a:lumMod val="75000"/>
              </a:schemeClr>
            </a:solidFill>
          </a:ln>
        </p:spPr>
        <p:txBody>
          <a:bodyPr wrap="square" lIns="0" tIns="0" rIns="0" bIns="0" rtlCol="0"/>
          <a:lstStyle/>
          <a:p>
            <a:endParaRPr/>
          </a:p>
        </p:txBody>
      </p:sp>
      <p:sp>
        <p:nvSpPr>
          <p:cNvPr id="84" name="object 18">
            <a:extLst>
              <a:ext uri="{FF2B5EF4-FFF2-40B4-BE49-F238E27FC236}">
                <a16:creationId xmlns:a16="http://schemas.microsoft.com/office/drawing/2014/main" id="{0766E9C2-9D88-FD41-9716-4ADA56AB58DD}"/>
              </a:ext>
            </a:extLst>
          </p:cNvPr>
          <p:cNvSpPr/>
          <p:nvPr/>
        </p:nvSpPr>
        <p:spPr>
          <a:xfrm>
            <a:off x="732457" y="6664766"/>
            <a:ext cx="1307418" cy="40834"/>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sp>
        <p:nvSpPr>
          <p:cNvPr id="85" name="object 19">
            <a:extLst>
              <a:ext uri="{FF2B5EF4-FFF2-40B4-BE49-F238E27FC236}">
                <a16:creationId xmlns:a16="http://schemas.microsoft.com/office/drawing/2014/main" id="{88CDCF5F-C400-0A46-9010-638F457D831F}"/>
              </a:ext>
            </a:extLst>
          </p:cNvPr>
          <p:cNvSpPr/>
          <p:nvPr/>
        </p:nvSpPr>
        <p:spPr>
          <a:xfrm>
            <a:off x="732457" y="5462360"/>
            <a:ext cx="1307418" cy="40834"/>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sp>
        <p:nvSpPr>
          <p:cNvPr id="86" name="object 20">
            <a:extLst>
              <a:ext uri="{FF2B5EF4-FFF2-40B4-BE49-F238E27FC236}">
                <a16:creationId xmlns:a16="http://schemas.microsoft.com/office/drawing/2014/main" id="{3C9EC3DC-23B3-DA42-8476-1033DE868A67}"/>
              </a:ext>
            </a:extLst>
          </p:cNvPr>
          <p:cNvSpPr/>
          <p:nvPr/>
        </p:nvSpPr>
        <p:spPr>
          <a:xfrm>
            <a:off x="732457" y="4209001"/>
            <a:ext cx="1307418" cy="40834"/>
          </a:xfrm>
          <a:custGeom>
            <a:avLst/>
            <a:gdLst/>
            <a:ahLst/>
            <a:cxnLst/>
            <a:rect l="l" t="t" r="r" b="b"/>
            <a:pathLst>
              <a:path w="1158875" h="36195">
                <a:moveTo>
                  <a:pt x="0" y="0"/>
                </a:moveTo>
                <a:lnTo>
                  <a:pt x="26452" y="5623"/>
                </a:lnTo>
                <a:lnTo>
                  <a:pt x="44551" y="17995"/>
                </a:lnTo>
                <a:lnTo>
                  <a:pt x="62650" y="30368"/>
                </a:lnTo>
                <a:lnTo>
                  <a:pt x="89103" y="35991"/>
                </a:lnTo>
                <a:lnTo>
                  <a:pt x="115548" y="30368"/>
                </a:lnTo>
                <a:lnTo>
                  <a:pt x="133643" y="17995"/>
                </a:lnTo>
                <a:lnTo>
                  <a:pt x="151741" y="5623"/>
                </a:lnTo>
                <a:lnTo>
                  <a:pt x="178193" y="0"/>
                </a:lnTo>
                <a:lnTo>
                  <a:pt x="204646" y="5623"/>
                </a:lnTo>
                <a:lnTo>
                  <a:pt x="222745" y="17995"/>
                </a:lnTo>
                <a:lnTo>
                  <a:pt x="240844" y="30368"/>
                </a:lnTo>
                <a:lnTo>
                  <a:pt x="267296" y="35991"/>
                </a:lnTo>
                <a:lnTo>
                  <a:pt x="293749" y="30368"/>
                </a:lnTo>
                <a:lnTo>
                  <a:pt x="311850" y="17995"/>
                </a:lnTo>
                <a:lnTo>
                  <a:pt x="329952" y="5623"/>
                </a:lnTo>
                <a:lnTo>
                  <a:pt x="356412" y="0"/>
                </a:lnTo>
                <a:lnTo>
                  <a:pt x="382865" y="5623"/>
                </a:lnTo>
                <a:lnTo>
                  <a:pt x="400967" y="17995"/>
                </a:lnTo>
                <a:lnTo>
                  <a:pt x="419074" y="30368"/>
                </a:lnTo>
                <a:lnTo>
                  <a:pt x="445541" y="35991"/>
                </a:lnTo>
                <a:lnTo>
                  <a:pt x="471994" y="30368"/>
                </a:lnTo>
                <a:lnTo>
                  <a:pt x="490096" y="17995"/>
                </a:lnTo>
                <a:lnTo>
                  <a:pt x="508202" y="5623"/>
                </a:lnTo>
                <a:lnTo>
                  <a:pt x="534670" y="0"/>
                </a:lnTo>
                <a:lnTo>
                  <a:pt x="561115" y="5623"/>
                </a:lnTo>
                <a:lnTo>
                  <a:pt x="579213" y="17995"/>
                </a:lnTo>
                <a:lnTo>
                  <a:pt x="597318" y="30368"/>
                </a:lnTo>
                <a:lnTo>
                  <a:pt x="623785" y="35991"/>
                </a:lnTo>
                <a:lnTo>
                  <a:pt x="650253" y="30368"/>
                </a:lnTo>
                <a:lnTo>
                  <a:pt x="668362" y="17995"/>
                </a:lnTo>
                <a:lnTo>
                  <a:pt x="686472" y="5623"/>
                </a:lnTo>
                <a:lnTo>
                  <a:pt x="712939" y="0"/>
                </a:lnTo>
                <a:lnTo>
                  <a:pt x="739399" y="5623"/>
                </a:lnTo>
                <a:lnTo>
                  <a:pt x="757502" y="17995"/>
                </a:lnTo>
                <a:lnTo>
                  <a:pt x="775603" y="30368"/>
                </a:lnTo>
                <a:lnTo>
                  <a:pt x="802055" y="35991"/>
                </a:lnTo>
                <a:lnTo>
                  <a:pt x="828523" y="30368"/>
                </a:lnTo>
                <a:lnTo>
                  <a:pt x="846632" y="17995"/>
                </a:lnTo>
                <a:lnTo>
                  <a:pt x="864742" y="5623"/>
                </a:lnTo>
                <a:lnTo>
                  <a:pt x="891209" y="0"/>
                </a:lnTo>
                <a:lnTo>
                  <a:pt x="917677" y="5623"/>
                </a:lnTo>
                <a:lnTo>
                  <a:pt x="935785" y="17995"/>
                </a:lnTo>
                <a:lnTo>
                  <a:pt x="953890" y="30368"/>
                </a:lnTo>
                <a:lnTo>
                  <a:pt x="980351" y="35991"/>
                </a:lnTo>
                <a:lnTo>
                  <a:pt x="1006818" y="30368"/>
                </a:lnTo>
                <a:lnTo>
                  <a:pt x="1024928" y="17995"/>
                </a:lnTo>
                <a:lnTo>
                  <a:pt x="1043037" y="5623"/>
                </a:lnTo>
                <a:lnTo>
                  <a:pt x="1069505" y="0"/>
                </a:lnTo>
                <a:lnTo>
                  <a:pt x="1095957" y="5623"/>
                </a:lnTo>
                <a:lnTo>
                  <a:pt x="1114056" y="17995"/>
                </a:lnTo>
                <a:lnTo>
                  <a:pt x="1132155" y="30368"/>
                </a:lnTo>
                <a:lnTo>
                  <a:pt x="1158608" y="35991"/>
                </a:lnTo>
              </a:path>
            </a:pathLst>
          </a:custGeom>
          <a:ln w="36004">
            <a:solidFill>
              <a:srgbClr val="B4B4B4"/>
            </a:solidFill>
          </a:ln>
        </p:spPr>
        <p:txBody>
          <a:bodyPr wrap="square" lIns="0" tIns="0" rIns="0" bIns="0" rtlCol="0"/>
          <a:lstStyle/>
          <a:p>
            <a:endParaRPr/>
          </a:p>
        </p:txBody>
      </p:sp>
      <p:pic>
        <p:nvPicPr>
          <p:cNvPr id="7" name="図 6">
            <a:extLst>
              <a:ext uri="{FF2B5EF4-FFF2-40B4-BE49-F238E27FC236}">
                <a16:creationId xmlns:a16="http://schemas.microsoft.com/office/drawing/2014/main" id="{B7B18CD1-0DD1-442E-9DC1-2111B1D0AF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9079" y="2065213"/>
            <a:ext cx="1285559" cy="4640385"/>
          </a:xfrm>
          <a:prstGeom prst="rect">
            <a:avLst/>
          </a:prstGeom>
          <a:ln>
            <a:solidFill>
              <a:schemeClr val="bg1">
                <a:lumMod val="75000"/>
              </a:schemeClr>
            </a:solidFill>
          </a:ln>
        </p:spPr>
      </p:pic>
      <p:sp>
        <p:nvSpPr>
          <p:cNvPr id="124" name="テキスト ボックス 123">
            <a:extLst>
              <a:ext uri="{FF2B5EF4-FFF2-40B4-BE49-F238E27FC236}">
                <a16:creationId xmlns:a16="http://schemas.microsoft.com/office/drawing/2014/main" id="{84C6B54B-C338-4C49-A10E-735B2CE555AC}"/>
              </a:ext>
            </a:extLst>
          </p:cNvPr>
          <p:cNvSpPr txBox="1"/>
          <p:nvPr/>
        </p:nvSpPr>
        <p:spPr>
          <a:xfrm>
            <a:off x="7311729" y="4866240"/>
            <a:ext cx="756099" cy="596118"/>
          </a:xfrm>
          <a:prstGeom prst="rect">
            <a:avLst/>
          </a:prstGeom>
          <a:solidFill>
            <a:schemeClr val="bg1"/>
          </a:solidFill>
          <a:ln w="28575">
            <a:solidFill>
              <a:srgbClr val="F4B546"/>
            </a:solidFill>
          </a:ln>
        </p:spPr>
        <p:txBody>
          <a:bodyPr wrap="square" lIns="72000" tIns="36000" rIns="72000" bIns="36000" rtlCol="0" anchor="ctr" anchorCtr="1">
            <a:noAutofit/>
          </a:bodyPr>
          <a:lstStyle/>
          <a:p>
            <a:pPr algn="ctr"/>
            <a:r>
              <a:rPr lang="en-US" altLang="ja-JP" sz="1100" b="1" spc="15" dirty="0">
                <a:solidFill>
                  <a:srgbClr val="F4B546"/>
                </a:solidFill>
                <a:latin typeface="游ゴシック" panose="020B0400000000000000" pitchFamily="50" charset="-128"/>
                <a:ea typeface="游ゴシック" panose="020B0400000000000000" pitchFamily="50" charset="-128"/>
              </a:rPr>
              <a:t>Banner</a:t>
            </a:r>
          </a:p>
          <a:p>
            <a:pPr algn="ctr"/>
            <a:r>
              <a:rPr lang="ja-JP" altLang="en-US" b="1" spc="15" dirty="0">
                <a:solidFill>
                  <a:srgbClr val="F4B546"/>
                </a:solidFill>
                <a:latin typeface="游ゴシック" panose="020B0400000000000000" pitchFamily="50" charset="-128"/>
                <a:ea typeface="游ゴシック" panose="020B0400000000000000" pitchFamily="50" charset="-128"/>
              </a:rPr>
              <a:t>④</a:t>
            </a:r>
            <a:endParaRPr lang="en-US" altLang="ja-JP" b="1" spc="15" dirty="0">
              <a:solidFill>
                <a:srgbClr val="F4B546"/>
              </a:solidFill>
              <a:latin typeface="游ゴシック" panose="020B0400000000000000" pitchFamily="50" charset="-128"/>
              <a:ea typeface="游ゴシック" panose="020B0400000000000000" pitchFamily="50" charset="-128"/>
            </a:endParaRPr>
          </a:p>
        </p:txBody>
      </p:sp>
      <p:sp>
        <p:nvSpPr>
          <p:cNvPr id="126" name="テキスト ボックス 125">
            <a:extLst>
              <a:ext uri="{FF2B5EF4-FFF2-40B4-BE49-F238E27FC236}">
                <a16:creationId xmlns:a16="http://schemas.microsoft.com/office/drawing/2014/main" id="{42F30CB6-CED9-4DFF-AB4C-608F1A7149C1}"/>
              </a:ext>
            </a:extLst>
          </p:cNvPr>
          <p:cNvSpPr txBox="1"/>
          <p:nvPr/>
        </p:nvSpPr>
        <p:spPr>
          <a:xfrm>
            <a:off x="898170" y="4454229"/>
            <a:ext cx="965903" cy="800984"/>
          </a:xfrm>
          <a:prstGeom prst="rect">
            <a:avLst/>
          </a:prstGeom>
          <a:solidFill>
            <a:schemeClr val="bg1"/>
          </a:solidFill>
          <a:ln w="28575">
            <a:solidFill>
              <a:srgbClr val="F4B546"/>
            </a:solidFill>
          </a:ln>
        </p:spPr>
        <p:txBody>
          <a:bodyPr wrap="square" lIns="72000" tIns="36000" rIns="72000" bIns="36000" rtlCol="0" anchor="ctr" anchorCtr="1">
            <a:noAutofit/>
          </a:bodyPr>
          <a:lstStyle/>
          <a:p>
            <a:pPr algn="ctr"/>
            <a:r>
              <a:rPr lang="en-US" altLang="ja-JP" sz="1100" b="1" spc="15" dirty="0">
                <a:solidFill>
                  <a:srgbClr val="F4B546"/>
                </a:solidFill>
                <a:latin typeface="游ゴシック" panose="020B0400000000000000" pitchFamily="50" charset="-128"/>
                <a:ea typeface="游ゴシック" panose="020B0400000000000000" pitchFamily="50" charset="-128"/>
              </a:rPr>
              <a:t>Banner</a:t>
            </a:r>
          </a:p>
          <a:p>
            <a:pPr algn="ctr"/>
            <a:r>
              <a:rPr lang="ja-JP" altLang="en-US" sz="2000" b="1" spc="15" dirty="0">
                <a:solidFill>
                  <a:srgbClr val="F4B546"/>
                </a:solidFill>
                <a:latin typeface="游ゴシック" panose="020B0400000000000000" pitchFamily="50" charset="-128"/>
                <a:ea typeface="游ゴシック" panose="020B0400000000000000" pitchFamily="50" charset="-128"/>
              </a:rPr>
              <a:t>①</a:t>
            </a:r>
            <a:endParaRPr lang="en-US" altLang="ja-JP" sz="2000" b="1" spc="15" dirty="0">
              <a:solidFill>
                <a:srgbClr val="F4B546"/>
              </a:solidFill>
              <a:latin typeface="游ゴシック" panose="020B0400000000000000" pitchFamily="50" charset="-128"/>
              <a:ea typeface="游ゴシック" panose="020B0400000000000000" pitchFamily="50" charset="-128"/>
            </a:endParaRPr>
          </a:p>
        </p:txBody>
      </p:sp>
      <p:sp>
        <p:nvSpPr>
          <p:cNvPr id="127" name="テキスト ボックス 126">
            <a:extLst>
              <a:ext uri="{FF2B5EF4-FFF2-40B4-BE49-F238E27FC236}">
                <a16:creationId xmlns:a16="http://schemas.microsoft.com/office/drawing/2014/main" id="{9344BAE8-DB64-40C5-B6A2-8F1E816EB48C}"/>
              </a:ext>
            </a:extLst>
          </p:cNvPr>
          <p:cNvSpPr txBox="1"/>
          <p:nvPr/>
        </p:nvSpPr>
        <p:spPr>
          <a:xfrm>
            <a:off x="898170" y="5761330"/>
            <a:ext cx="965903" cy="800984"/>
          </a:xfrm>
          <a:prstGeom prst="rect">
            <a:avLst/>
          </a:prstGeom>
          <a:solidFill>
            <a:schemeClr val="bg1"/>
          </a:solidFill>
          <a:ln w="28575">
            <a:solidFill>
              <a:srgbClr val="F4B546"/>
            </a:solidFill>
          </a:ln>
        </p:spPr>
        <p:txBody>
          <a:bodyPr wrap="square" lIns="72000" tIns="36000" rIns="72000" bIns="36000" rtlCol="0" anchor="ctr" anchorCtr="1">
            <a:noAutofit/>
          </a:bodyPr>
          <a:lstStyle/>
          <a:p>
            <a:pPr algn="ctr"/>
            <a:r>
              <a:rPr lang="en-US" altLang="ja-JP" sz="1100" b="1" spc="15" dirty="0">
                <a:solidFill>
                  <a:srgbClr val="F4B546"/>
                </a:solidFill>
                <a:latin typeface="游ゴシック" panose="020B0400000000000000" pitchFamily="50" charset="-128"/>
                <a:ea typeface="游ゴシック" panose="020B0400000000000000" pitchFamily="50" charset="-128"/>
              </a:rPr>
              <a:t>Banner</a:t>
            </a:r>
          </a:p>
          <a:p>
            <a:pPr algn="ctr"/>
            <a:r>
              <a:rPr lang="ja-JP" altLang="en-US" sz="2000" b="1" spc="15" dirty="0">
                <a:solidFill>
                  <a:srgbClr val="F4B546"/>
                </a:solidFill>
                <a:latin typeface="游ゴシック" panose="020B0400000000000000" pitchFamily="50" charset="-128"/>
                <a:ea typeface="游ゴシック" panose="020B0400000000000000" pitchFamily="50" charset="-128"/>
              </a:rPr>
              <a:t>②</a:t>
            </a:r>
            <a:endParaRPr lang="en-US" altLang="ja-JP" sz="2000" b="1" spc="15" dirty="0">
              <a:solidFill>
                <a:srgbClr val="F4B546"/>
              </a:solidFill>
              <a:latin typeface="游ゴシック" panose="020B0400000000000000" pitchFamily="50" charset="-128"/>
              <a:ea typeface="游ゴシック" panose="020B0400000000000000" pitchFamily="50" charset="-128"/>
            </a:endParaRPr>
          </a:p>
        </p:txBody>
      </p:sp>
      <p:graphicFrame>
        <p:nvGraphicFramePr>
          <p:cNvPr id="52" name="object 7">
            <a:extLst>
              <a:ext uri="{FF2B5EF4-FFF2-40B4-BE49-F238E27FC236}">
                <a16:creationId xmlns:a16="http://schemas.microsoft.com/office/drawing/2014/main" id="{37E6F1AA-9AB4-8849-9CE4-F047CFC90048}"/>
              </a:ext>
            </a:extLst>
          </p:cNvPr>
          <p:cNvGraphicFramePr>
            <a:graphicFrameLocks noGrp="1"/>
          </p:cNvGraphicFramePr>
          <p:nvPr>
            <p:extLst>
              <p:ext uri="{D42A27DB-BD31-4B8C-83A1-F6EECF244321}">
                <p14:modId xmlns:p14="http://schemas.microsoft.com/office/powerpoint/2010/main" val="1762384763"/>
              </p:ext>
            </p:extLst>
          </p:nvPr>
        </p:nvGraphicFramePr>
        <p:xfrm>
          <a:off x="9081153" y="3342691"/>
          <a:ext cx="2379010" cy="1191895"/>
        </p:xfrm>
        <a:graphic>
          <a:graphicData uri="http://schemas.openxmlformats.org/drawingml/2006/table">
            <a:tbl>
              <a:tblPr firstRow="1" bandRow="1">
                <a:tableStyleId>{2D5ABB26-0587-4C30-8999-92F81FD0307C}</a:tableStyleId>
              </a:tblPr>
              <a:tblGrid>
                <a:gridCol w="1088874">
                  <a:extLst>
                    <a:ext uri="{9D8B030D-6E8A-4147-A177-3AD203B41FA5}">
                      <a16:colId xmlns:a16="http://schemas.microsoft.com/office/drawing/2014/main" val="20000"/>
                    </a:ext>
                  </a:extLst>
                </a:gridCol>
                <a:gridCol w="1290136">
                  <a:extLst>
                    <a:ext uri="{9D8B030D-6E8A-4147-A177-3AD203B41FA5}">
                      <a16:colId xmlns:a16="http://schemas.microsoft.com/office/drawing/2014/main" val="20001"/>
                    </a:ext>
                  </a:extLst>
                </a:gridCol>
              </a:tblGrid>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画像</a:t>
                      </a:r>
                    </a:p>
                  </a:txBody>
                  <a:tcPr marL="108000" marR="0" marT="36000" marB="0">
                    <a:lnR w="12700">
                      <a:solidFill>
                        <a:srgbClr val="FFFFFF"/>
                      </a:solidFill>
                      <a:prstDash val="solid"/>
                    </a:lnR>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左右</a:t>
                      </a:r>
                      <a:r>
                        <a:rPr sz="850" b="0" spc="-50" dirty="0">
                          <a:latin typeface="游ゴシック Medium" panose="020B0500000000000000" pitchFamily="50" charset="-128"/>
                          <a:ea typeface="游ゴシック Medium" panose="020B0500000000000000" pitchFamily="50" charset="-128"/>
                          <a:cs typeface="YuGo-Medium"/>
                        </a:rPr>
                        <a:t> </a:t>
                      </a:r>
                      <a:r>
                        <a:rPr sz="850" b="0" spc="-30" dirty="0">
                          <a:latin typeface="游ゴシック Medium" panose="020B0500000000000000" pitchFamily="50" charset="-128"/>
                          <a:ea typeface="游ゴシック Medium" panose="020B0500000000000000" pitchFamily="50" charset="-128"/>
                          <a:cs typeface="YuGo-Medium"/>
                        </a:rPr>
                        <a:t>300×</a:t>
                      </a:r>
                      <a:r>
                        <a:rPr sz="850" b="0" spc="-15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天地</a:t>
                      </a:r>
                      <a:r>
                        <a:rPr sz="850" b="0" spc="-5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250</a:t>
                      </a:r>
                    </a:p>
                  </a:txBody>
                  <a:tcPr marL="108000" marR="0" marT="38735" marB="0">
                    <a:lnL w="12700">
                      <a:solidFill>
                        <a:srgbClr val="FFFFFF"/>
                      </a:solidFill>
                      <a:prstDash val="solid"/>
                    </a:lnL>
                    <a:lnB w="12700">
                      <a:solidFill>
                        <a:srgbClr val="FFFFFF"/>
                      </a:solidFill>
                      <a:prstDash val="solid"/>
                    </a:lnB>
                    <a:solidFill>
                      <a:srgbClr val="E0F6FC"/>
                    </a:solidFill>
                  </a:tcPr>
                </a:tc>
                <a:extLst>
                  <a:ext uri="{0D108BD9-81ED-4DB2-BD59-A6C34878D82A}">
                    <a16:rowId xmlns:a16="http://schemas.microsoft.com/office/drawing/2014/main" val="10000"/>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容量</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50kb</a:t>
                      </a:r>
                      <a:r>
                        <a:rPr sz="850" b="0" spc="-3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以内</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1"/>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ファイル形式</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gif</a:t>
                      </a:r>
                      <a:r>
                        <a:rPr sz="850" b="0" spc="-4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または</a:t>
                      </a:r>
                      <a:r>
                        <a:rPr sz="850" b="0" spc="-4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jpeg</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2"/>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ループ</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無限可</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3"/>
                  </a:ext>
                </a:extLst>
              </a:tr>
              <a:tr h="353695">
                <a:tc>
                  <a:txBody>
                    <a:bodyPr/>
                    <a:lstStyle/>
                    <a:p>
                      <a:pPr marL="0" marR="426084">
                        <a:lnSpc>
                          <a:spcPct val="1111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同時掲載</a:t>
                      </a:r>
                      <a:r>
                        <a:rPr lang="ja-JP" altLang="en-US" sz="850" b="1" dirty="0">
                          <a:solidFill>
                            <a:srgbClr val="00A8D9"/>
                          </a:solidFill>
                          <a:latin typeface="游ゴシック" panose="020B0400000000000000" pitchFamily="50" charset="-128"/>
                          <a:ea typeface="游ゴシック" panose="020B0400000000000000" pitchFamily="50" charset="-128"/>
                          <a:cs typeface="游ゴシック体 ボールド"/>
                        </a:rPr>
                        <a:t> バ</a:t>
                      </a: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ナー数</a:t>
                      </a:r>
                    </a:p>
                  </a:txBody>
                  <a:tcPr marL="108000" marR="0" marT="36000" marB="0">
                    <a:lnR w="12700">
                      <a:solidFill>
                        <a:srgbClr val="FFFFFF"/>
                      </a:solidFill>
                      <a:prstDash val="solid"/>
                    </a:lnR>
                    <a:lnT w="12700">
                      <a:solidFill>
                        <a:srgbClr val="FFFFFF"/>
                      </a:solidFill>
                      <a:prstDash val="solid"/>
                    </a:lnT>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合計</a:t>
                      </a:r>
                      <a:r>
                        <a:rPr sz="850" b="0" spc="-4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4</a:t>
                      </a:r>
                      <a:r>
                        <a:rPr sz="850" b="0" spc="-4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原稿まで可</a:t>
                      </a:r>
                    </a:p>
                  </a:txBody>
                  <a:tcPr marL="108000" marR="0" marT="113030" marB="0">
                    <a:lnL w="12700">
                      <a:solidFill>
                        <a:srgbClr val="FFFFFF"/>
                      </a:solidFill>
                      <a:prstDash val="solid"/>
                    </a:lnL>
                    <a:lnT w="12700">
                      <a:solidFill>
                        <a:srgbClr val="FFFFFF"/>
                      </a:solidFill>
                      <a:prstDash val="solid"/>
                    </a:lnT>
                    <a:solidFill>
                      <a:srgbClr val="E0F6FC"/>
                    </a:solidFill>
                  </a:tcPr>
                </a:tc>
                <a:extLst>
                  <a:ext uri="{0D108BD9-81ED-4DB2-BD59-A6C34878D82A}">
                    <a16:rowId xmlns:a16="http://schemas.microsoft.com/office/drawing/2014/main" val="10004"/>
                  </a:ext>
                </a:extLst>
              </a:tr>
            </a:tbl>
          </a:graphicData>
        </a:graphic>
      </p:graphicFrame>
      <p:sp>
        <p:nvSpPr>
          <p:cNvPr id="55" name="object 27">
            <a:extLst>
              <a:ext uri="{FF2B5EF4-FFF2-40B4-BE49-F238E27FC236}">
                <a16:creationId xmlns:a16="http://schemas.microsoft.com/office/drawing/2014/main" id="{7C8451C8-2821-A043-B93F-D24E3AAB173A}"/>
              </a:ext>
            </a:extLst>
          </p:cNvPr>
          <p:cNvSpPr txBox="1"/>
          <p:nvPr/>
        </p:nvSpPr>
        <p:spPr>
          <a:xfrm>
            <a:off x="9081153" y="2263983"/>
            <a:ext cx="2379010" cy="297517"/>
          </a:xfrm>
          <a:prstGeom prst="roundRect">
            <a:avLst/>
          </a:prstGeom>
          <a:solidFill>
            <a:srgbClr val="00A8D9"/>
          </a:solidFill>
        </p:spPr>
        <p:txBody>
          <a:bodyPr vert="horz" wrap="square" lIns="0" tIns="0" rIns="0" bIns="0" rtlCol="0" anchor="ctr" anchorCtr="1">
            <a:noAutofit/>
          </a:bodyPr>
          <a:lstStyle/>
          <a:p>
            <a:pPr marL="66040">
              <a:spcBef>
                <a:spcPts val="880"/>
              </a:spcBef>
            </a:pPr>
            <a:r>
              <a:rPr lang="ja-JP" altLang="en-US" sz="1400" b="1" dirty="0">
                <a:solidFill>
                  <a:schemeClr val="bg1"/>
                </a:solidFill>
                <a:latin typeface="游ゴシック Medium" panose="020B0500000000000000" pitchFamily="50" charset="-128"/>
                <a:ea typeface="游ゴシック Medium" panose="020B0500000000000000" pitchFamily="50" charset="-128"/>
                <a:cs typeface="YuGo-Medium"/>
              </a:rPr>
              <a:t>グロス</a:t>
            </a:r>
            <a:r>
              <a:rPr lang="en-US" altLang="ja-JP" sz="1400" b="1" dirty="0">
                <a:solidFill>
                  <a:schemeClr val="bg1"/>
                </a:solidFill>
                <a:latin typeface="游ゴシック Medium" panose="020B0500000000000000" pitchFamily="50" charset="-128"/>
                <a:ea typeface="游ゴシック Medium" panose="020B0500000000000000" pitchFamily="50" charset="-128"/>
                <a:cs typeface="YuGo-Medium"/>
              </a:rPr>
              <a:t>0.3</a:t>
            </a:r>
            <a:r>
              <a:rPr lang="ja-JP" altLang="en-US" sz="1400" b="1" dirty="0">
                <a:solidFill>
                  <a:schemeClr val="bg1"/>
                </a:solidFill>
                <a:latin typeface="游ゴシック Medium" panose="020B0500000000000000" pitchFamily="50" charset="-128"/>
                <a:ea typeface="游ゴシック Medium" panose="020B0500000000000000" pitchFamily="50" charset="-128"/>
                <a:cs typeface="YuGo-Medium"/>
              </a:rPr>
              <a:t>円</a:t>
            </a:r>
            <a:r>
              <a:rPr lang="en-US" altLang="ja-JP" sz="1200" b="1" dirty="0">
                <a:solidFill>
                  <a:schemeClr val="bg1"/>
                </a:solidFill>
                <a:latin typeface="游ゴシック Medium" panose="020B0500000000000000" pitchFamily="50" charset="-128"/>
                <a:ea typeface="游ゴシック Medium" panose="020B0500000000000000" pitchFamily="50" charset="-128"/>
                <a:cs typeface="YuGo-Medium"/>
              </a:rPr>
              <a:t>/</a:t>
            </a:r>
            <a:r>
              <a:rPr lang="en-US" altLang="ja-JP" sz="1200" b="1" dirty="0" err="1">
                <a:solidFill>
                  <a:schemeClr val="bg1"/>
                </a:solidFill>
                <a:latin typeface="游ゴシック Medium" panose="020B0500000000000000" pitchFamily="50" charset="-128"/>
                <a:ea typeface="游ゴシック Medium" panose="020B0500000000000000" pitchFamily="50" charset="-128"/>
                <a:cs typeface="YuGo-Medium"/>
              </a:rPr>
              <a:t>imp</a:t>
            </a:r>
            <a:r>
              <a:rPr sz="900" b="1" dirty="0" err="1">
                <a:solidFill>
                  <a:schemeClr val="bg1"/>
                </a:solidFill>
                <a:latin typeface="游ゴシック Medium" panose="020B0500000000000000" pitchFamily="50" charset="-128"/>
                <a:ea typeface="游ゴシック Medium" panose="020B0500000000000000" pitchFamily="50" charset="-128"/>
                <a:cs typeface="YuGo-Medium"/>
              </a:rPr>
              <a:t>（税別</a:t>
            </a:r>
            <a:r>
              <a:rPr sz="900" b="1" dirty="0">
                <a:solidFill>
                  <a:schemeClr val="bg1"/>
                </a:solidFill>
                <a:latin typeface="游ゴシック Medium" panose="020B0500000000000000" pitchFamily="50" charset="-128"/>
                <a:ea typeface="游ゴシック Medium" panose="020B0500000000000000" pitchFamily="50" charset="-128"/>
                <a:cs typeface="YuGo-Medium"/>
              </a:rPr>
              <a:t>）</a:t>
            </a:r>
          </a:p>
        </p:txBody>
      </p:sp>
      <p:sp>
        <p:nvSpPr>
          <p:cNvPr id="57" name="object 29">
            <a:extLst>
              <a:ext uri="{FF2B5EF4-FFF2-40B4-BE49-F238E27FC236}">
                <a16:creationId xmlns:a16="http://schemas.microsoft.com/office/drawing/2014/main" id="{47483FC6-2048-E340-AE81-E9BDB16F4D12}"/>
              </a:ext>
            </a:extLst>
          </p:cNvPr>
          <p:cNvSpPr txBox="1"/>
          <p:nvPr/>
        </p:nvSpPr>
        <p:spPr>
          <a:xfrm>
            <a:off x="9081153" y="2572082"/>
            <a:ext cx="2379010" cy="343620"/>
          </a:xfrm>
          <a:prstGeom prst="rect">
            <a:avLst/>
          </a:prstGeom>
        </p:spPr>
        <p:txBody>
          <a:bodyPr vert="horz" wrap="square" lIns="0" tIns="12700" rIns="0" bIns="0" rtlCol="0">
            <a:spAutoFit/>
          </a:bodyPr>
          <a:lstStyle/>
          <a:p>
            <a:pPr marL="134938" marR="5080" indent="-122238">
              <a:lnSpc>
                <a:spcPct val="118100"/>
              </a:lnSpc>
              <a:spcBef>
                <a:spcPts val="100"/>
              </a:spcBef>
              <a:buClr>
                <a:srgbClr val="00A8D9"/>
              </a:buClr>
              <a:buFont typeface="Wingdings" pitchFamily="2" charset="2"/>
              <a:buChar char="l"/>
            </a:pPr>
            <a:r>
              <a:rPr lang="en-US" altLang="ja-JP" sz="900" dirty="0">
                <a:latin typeface="游ゴシック Medium" panose="020B0500000000000000" pitchFamily="50" charset="-128"/>
                <a:ea typeface="游ゴシック Medium" panose="020B0500000000000000" pitchFamily="50" charset="-128"/>
                <a:cs typeface="YuGo-Medium"/>
              </a:rPr>
              <a:t>G100</a:t>
            </a:r>
            <a:r>
              <a:rPr lang="ja-JP" altLang="en-US" sz="900" dirty="0">
                <a:latin typeface="游ゴシック Medium" panose="020B0500000000000000" pitchFamily="50" charset="-128"/>
                <a:ea typeface="游ゴシック Medium" panose="020B0500000000000000" pitchFamily="50" charset="-128"/>
                <a:cs typeface="YuGo-Medium"/>
              </a:rPr>
              <a:t>万円～のご案内となります。</a:t>
            </a:r>
            <a:endParaRPr lang="en-US" altLang="ja-JP" sz="900" dirty="0">
              <a:latin typeface="游ゴシック Medium" panose="020B0500000000000000" pitchFamily="50" charset="-128"/>
              <a:ea typeface="游ゴシック Medium" panose="020B0500000000000000" pitchFamily="50" charset="-128"/>
              <a:cs typeface="YuGo-Medium"/>
            </a:endParaRPr>
          </a:p>
          <a:p>
            <a:pPr marL="134938" marR="5080" indent="-122238">
              <a:lnSpc>
                <a:spcPct val="118100"/>
              </a:lnSpc>
              <a:spcBef>
                <a:spcPts val="100"/>
              </a:spcBef>
              <a:buClr>
                <a:srgbClr val="00A8D9"/>
              </a:buClr>
              <a:buFont typeface="Wingdings" pitchFamily="2" charset="2"/>
              <a:buChar char="l"/>
            </a:pPr>
            <a:r>
              <a:rPr sz="900" dirty="0" err="1">
                <a:latin typeface="游ゴシック Medium" panose="020B0500000000000000" pitchFamily="50" charset="-128"/>
                <a:ea typeface="游ゴシック Medium" panose="020B0500000000000000" pitchFamily="50" charset="-128"/>
                <a:cs typeface="YuGo-Medium"/>
              </a:rPr>
              <a:t>料金は広告会社手数料を含みます</a:t>
            </a:r>
            <a:r>
              <a:rPr sz="900" dirty="0">
                <a:latin typeface="游ゴシック Medium" panose="020B0500000000000000" pitchFamily="50" charset="-128"/>
                <a:ea typeface="游ゴシック Medium" panose="020B0500000000000000" pitchFamily="50" charset="-128"/>
                <a:cs typeface="YuGo-Medium"/>
              </a:rPr>
              <a:t>。</a:t>
            </a:r>
          </a:p>
        </p:txBody>
      </p:sp>
      <p:sp>
        <p:nvSpPr>
          <p:cNvPr id="59" name="object 2">
            <a:extLst>
              <a:ext uri="{FF2B5EF4-FFF2-40B4-BE49-F238E27FC236}">
                <a16:creationId xmlns:a16="http://schemas.microsoft.com/office/drawing/2014/main" id="{D2EFD43C-333B-C946-9C4A-80C82DA06318}"/>
              </a:ext>
            </a:extLst>
          </p:cNvPr>
          <p:cNvSpPr txBox="1"/>
          <p:nvPr/>
        </p:nvSpPr>
        <p:spPr>
          <a:xfrm>
            <a:off x="9081153" y="3134889"/>
            <a:ext cx="1662940" cy="178254"/>
          </a:xfrm>
          <a:prstGeom prst="rect">
            <a:avLst/>
          </a:prstGeom>
        </p:spPr>
        <p:txBody>
          <a:bodyPr vert="horz" wrap="square" lIns="0" tIns="16510" rIns="0" bIns="0" rtlCol="0">
            <a:spAutoFit/>
          </a:bodyPr>
          <a:lstStyle/>
          <a:p>
            <a:pPr marL="12700" algn="just">
              <a:spcBef>
                <a:spcPts val="130"/>
              </a:spcBef>
            </a:pPr>
            <a:r>
              <a:rPr lang="ja-JP" altLang="en-US" sz="1050" b="1" spc="10">
                <a:solidFill>
                  <a:srgbClr val="15A8D9"/>
                </a:solidFill>
                <a:latin typeface="游ゴシック" panose="020B0400000000000000" pitchFamily="50" charset="-128"/>
                <a:ea typeface="游ゴシック" panose="020B0400000000000000" pitchFamily="50" charset="-128"/>
                <a:cs typeface="游ゴシック体 ボールド"/>
              </a:rPr>
              <a:t>原稿レギュレーション</a:t>
            </a:r>
          </a:p>
        </p:txBody>
      </p:sp>
      <p:sp>
        <p:nvSpPr>
          <p:cNvPr id="60" name="object 2">
            <a:extLst>
              <a:ext uri="{FF2B5EF4-FFF2-40B4-BE49-F238E27FC236}">
                <a16:creationId xmlns:a16="http://schemas.microsoft.com/office/drawing/2014/main" id="{F02AEAF4-E05A-574E-8270-5C8A75CC11B4}"/>
              </a:ext>
            </a:extLst>
          </p:cNvPr>
          <p:cNvSpPr txBox="1"/>
          <p:nvPr/>
        </p:nvSpPr>
        <p:spPr>
          <a:xfrm>
            <a:off x="9081153" y="2032606"/>
            <a:ext cx="1662940" cy="178254"/>
          </a:xfrm>
          <a:prstGeom prst="rect">
            <a:avLst/>
          </a:prstGeom>
        </p:spPr>
        <p:txBody>
          <a:bodyPr vert="horz" wrap="square" lIns="0" tIns="16510" rIns="0" bIns="0" rtlCol="0">
            <a:spAutoFit/>
          </a:bodyPr>
          <a:lstStyle/>
          <a:p>
            <a:pPr marL="12700" algn="just">
              <a:spcBef>
                <a:spcPts val="130"/>
              </a:spcBef>
            </a:pPr>
            <a:r>
              <a:rPr lang="ja-JP" altLang="en-US" sz="1050" b="1" spc="10">
                <a:solidFill>
                  <a:srgbClr val="15A8D9"/>
                </a:solidFill>
                <a:latin typeface="游ゴシック" panose="020B0400000000000000" pitchFamily="50" charset="-128"/>
                <a:ea typeface="游ゴシック" panose="020B0400000000000000" pitchFamily="50" charset="-128"/>
                <a:cs typeface="游ゴシック体 ボールド"/>
              </a:rPr>
              <a:t>料金</a:t>
            </a:r>
            <a:endParaRPr lang="ja-JP" altLang="en-US" sz="1050" b="1" spc="10" dirty="0">
              <a:solidFill>
                <a:srgbClr val="15A8D9"/>
              </a:solidFill>
              <a:latin typeface="游ゴシック" panose="020B0400000000000000" pitchFamily="50" charset="-128"/>
              <a:ea typeface="游ゴシック" panose="020B0400000000000000" pitchFamily="50" charset="-128"/>
              <a:cs typeface="游ゴシック体 ボールド"/>
            </a:endParaRPr>
          </a:p>
        </p:txBody>
      </p:sp>
      <p:sp>
        <p:nvSpPr>
          <p:cNvPr id="2" name="タイトル 1">
            <a:extLst>
              <a:ext uri="{FF2B5EF4-FFF2-40B4-BE49-F238E27FC236}">
                <a16:creationId xmlns:a16="http://schemas.microsoft.com/office/drawing/2014/main" id="{350F6323-B4F2-C54C-9B71-58C2C6240DBB}"/>
              </a:ext>
            </a:extLst>
          </p:cNvPr>
          <p:cNvSpPr>
            <a:spLocks noGrp="1"/>
          </p:cNvSpPr>
          <p:nvPr>
            <p:ph type="title"/>
          </p:nvPr>
        </p:nvSpPr>
        <p:spPr/>
        <p:txBody>
          <a:bodyPr/>
          <a:lstStyle/>
          <a:p>
            <a:r>
              <a:rPr lang="en-US" altLang="ja-JP" sz="1600"/>
              <a:t>【</a:t>
            </a:r>
            <a:r>
              <a:rPr lang="ja-JP" altLang="en-US" sz="1600"/>
              <a:t>バナー純広②</a:t>
            </a:r>
            <a:r>
              <a:rPr lang="en-US" altLang="ja-JP" sz="1600"/>
              <a:t>】</a:t>
            </a:r>
            <a:br>
              <a:rPr lang="en-US" altLang="ja-JP"/>
            </a:br>
            <a:r>
              <a:rPr lang="ja-JP" altLang="en-US"/>
              <a:t>スマホ</a:t>
            </a:r>
            <a:r>
              <a:rPr lang="en-US" altLang="ja-JP"/>
              <a:t>CPC</a:t>
            </a:r>
            <a:r>
              <a:rPr lang="ja-JP" altLang="en-US"/>
              <a:t>レクタングル広告</a:t>
            </a:r>
          </a:p>
        </p:txBody>
      </p:sp>
      <p:sp>
        <p:nvSpPr>
          <p:cNvPr id="61" name="object 5">
            <a:extLst>
              <a:ext uri="{FF2B5EF4-FFF2-40B4-BE49-F238E27FC236}">
                <a16:creationId xmlns:a16="http://schemas.microsoft.com/office/drawing/2014/main" id="{E078C726-61EE-2947-8DA9-6ADAED76DDA4}"/>
              </a:ext>
            </a:extLst>
          </p:cNvPr>
          <p:cNvSpPr txBox="1"/>
          <p:nvPr/>
        </p:nvSpPr>
        <p:spPr>
          <a:xfrm>
            <a:off x="1715324" y="838522"/>
            <a:ext cx="9779990" cy="211853"/>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nSpc>
                <a:spcPct val="110000"/>
              </a:lnSpc>
              <a:spcBef>
                <a:spcPts val="130"/>
              </a:spcBef>
            </a:pPr>
            <a:r>
              <a:rPr lang="en-US" altLang="ja-JP" sz="1200" b="1" spc="15" dirty="0">
                <a:latin typeface="+mn-ea"/>
                <a:cs typeface="游ゴシック体 ボールド"/>
              </a:rPr>
              <a:t>withnews</a:t>
            </a:r>
            <a:r>
              <a:rPr lang="ja-JP" altLang="en-US" sz="1200" b="1" spc="15" dirty="0">
                <a:latin typeface="+mn-ea"/>
                <a:cs typeface="游ゴシック体 ボールド"/>
              </a:rPr>
              <a:t>で</a:t>
            </a:r>
            <a:r>
              <a:rPr lang="en-US" altLang="ja-JP" sz="1200" b="1" spc="15" dirty="0">
                <a:latin typeface="+mn-ea"/>
                <a:cs typeface="游ゴシック体 ボールド"/>
              </a:rPr>
              <a:t>CPC</a:t>
            </a:r>
            <a:r>
              <a:rPr lang="ja-JP" altLang="en-US" sz="1200" b="1" spc="15" dirty="0">
                <a:latin typeface="+mn-ea"/>
                <a:cs typeface="游ゴシック体 ボールド"/>
              </a:rPr>
              <a:t>のパフォーマンスが良いスマホの広告枠４枠で掲出するプランです。</a:t>
            </a:r>
          </a:p>
        </p:txBody>
      </p:sp>
      <p:sp>
        <p:nvSpPr>
          <p:cNvPr id="62" name="テキスト ボックス 61">
            <a:extLst>
              <a:ext uri="{FF2B5EF4-FFF2-40B4-BE49-F238E27FC236}">
                <a16:creationId xmlns:a16="http://schemas.microsoft.com/office/drawing/2014/main" id="{71FB4439-AE40-2040-8B2B-211CB2C4FE7B}"/>
              </a:ext>
            </a:extLst>
          </p:cNvPr>
          <p:cNvSpPr txBox="1"/>
          <p:nvPr/>
        </p:nvSpPr>
        <p:spPr>
          <a:xfrm>
            <a:off x="5293502" y="1293463"/>
            <a:ext cx="1282167" cy="288147"/>
          </a:xfrm>
          <a:prstGeom prst="rect">
            <a:avLst/>
          </a:prstGeom>
          <a:solidFill>
            <a:srgbClr val="F5B646"/>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掲載枠③</a:t>
            </a:r>
          </a:p>
        </p:txBody>
      </p:sp>
      <p:sp>
        <p:nvSpPr>
          <p:cNvPr id="63" name="テキスト ボックス 62">
            <a:extLst>
              <a:ext uri="{FF2B5EF4-FFF2-40B4-BE49-F238E27FC236}">
                <a16:creationId xmlns:a16="http://schemas.microsoft.com/office/drawing/2014/main" id="{5BB9D0C4-C087-304B-AA3F-0A9A690161FE}"/>
              </a:ext>
            </a:extLst>
          </p:cNvPr>
          <p:cNvSpPr txBox="1"/>
          <p:nvPr/>
        </p:nvSpPr>
        <p:spPr>
          <a:xfrm>
            <a:off x="761244" y="1293463"/>
            <a:ext cx="1282167" cy="288147"/>
          </a:xfrm>
          <a:prstGeom prst="rect">
            <a:avLst/>
          </a:prstGeom>
          <a:solidFill>
            <a:srgbClr val="F5B646"/>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掲載枠①②</a:t>
            </a:r>
          </a:p>
        </p:txBody>
      </p:sp>
      <p:sp>
        <p:nvSpPr>
          <p:cNvPr id="64" name="テキスト ボックス 63">
            <a:extLst>
              <a:ext uri="{FF2B5EF4-FFF2-40B4-BE49-F238E27FC236}">
                <a16:creationId xmlns:a16="http://schemas.microsoft.com/office/drawing/2014/main" id="{CB304DA1-BE81-8B4B-BB57-C98FA71FECDA}"/>
              </a:ext>
            </a:extLst>
          </p:cNvPr>
          <p:cNvSpPr txBox="1"/>
          <p:nvPr/>
        </p:nvSpPr>
        <p:spPr>
          <a:xfrm>
            <a:off x="7037334" y="1293463"/>
            <a:ext cx="1282167" cy="288147"/>
          </a:xfrm>
          <a:prstGeom prst="rect">
            <a:avLst/>
          </a:prstGeom>
          <a:solidFill>
            <a:srgbClr val="F5B646"/>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掲載枠④</a:t>
            </a:r>
          </a:p>
        </p:txBody>
      </p:sp>
      <p:sp>
        <p:nvSpPr>
          <p:cNvPr id="65" name="object 5">
            <a:extLst>
              <a:ext uri="{FF2B5EF4-FFF2-40B4-BE49-F238E27FC236}">
                <a16:creationId xmlns:a16="http://schemas.microsoft.com/office/drawing/2014/main" id="{9ACF4A69-701F-ED40-B566-85CF50766832}"/>
              </a:ext>
            </a:extLst>
          </p:cNvPr>
          <p:cNvSpPr txBox="1"/>
          <p:nvPr/>
        </p:nvSpPr>
        <p:spPr>
          <a:xfrm>
            <a:off x="2925833" y="2369863"/>
            <a:ext cx="1249888" cy="374461"/>
          </a:xfrm>
          <a:prstGeom prst="rect">
            <a:avLst/>
          </a:prstGeom>
        </p:spPr>
        <p:txBody>
          <a:bodyPr vert="horz" wrap="square" lIns="0" tIns="27940" rIns="0" bIns="0" rtlCol="0">
            <a:spAutoFit/>
          </a:bodyPr>
          <a:lstStyle/>
          <a:p>
            <a:pPr algn="ctr"/>
            <a:r>
              <a:rPr lang="ja-JP" altLang="en-US" sz="1200" b="1" spc="15">
                <a:solidFill>
                  <a:srgbClr val="00A8D9"/>
                </a:solidFill>
                <a:latin typeface="游ゴシック" panose="020B0400000000000000" pitchFamily="50" charset="-128"/>
                <a:ea typeface="游ゴシック" panose="020B0400000000000000" pitchFamily="50" charset="-128"/>
                <a:cs typeface="游ゴシック体 ボールド"/>
              </a:rPr>
              <a:t>各記事ページ下部</a:t>
            </a:r>
          </a:p>
          <a:p>
            <a:pPr algn="ct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1050" b="1" spc="10" dirty="0">
                <a:solidFill>
                  <a:srgbClr val="00A8D9"/>
                </a:solidFill>
                <a:latin typeface="游ゴシック" panose="020B0400000000000000" pitchFamily="50" charset="-128"/>
                <a:ea typeface="游ゴシック" panose="020B0400000000000000" pitchFamily="50" charset="-128"/>
                <a:cs typeface="游ゴシック体 ボールド"/>
              </a:rPr>
              <a:t>スマホ</a:t>
            </a:r>
            <a:r>
              <a:rPr sz="1050" b="1" spc="10" dirty="0">
                <a:solidFill>
                  <a:srgbClr val="00A8D9"/>
                </a:solidFill>
                <a:latin typeface="游ゴシック" panose="020B0400000000000000" pitchFamily="50" charset="-128"/>
                <a:ea typeface="游ゴシック" panose="020B0400000000000000" pitchFamily="50" charset="-128"/>
                <a:cs typeface="游ゴシック体 ボールド"/>
              </a:rPr>
              <a:t>）</a:t>
            </a:r>
            <a:endParaRPr sz="1050" b="1" dirty="0">
              <a:solidFill>
                <a:srgbClr val="00A8D9"/>
              </a:solidFill>
              <a:latin typeface="游ゴシック" panose="020B0400000000000000" pitchFamily="50" charset="-128"/>
              <a:ea typeface="游ゴシック" panose="020B0400000000000000" pitchFamily="50" charset="-128"/>
              <a:cs typeface="游ゴシック体 ボールド"/>
            </a:endParaRPr>
          </a:p>
        </p:txBody>
      </p:sp>
      <p:sp>
        <p:nvSpPr>
          <p:cNvPr id="66" name="テキスト ボックス 65">
            <a:extLst>
              <a:ext uri="{FF2B5EF4-FFF2-40B4-BE49-F238E27FC236}">
                <a16:creationId xmlns:a16="http://schemas.microsoft.com/office/drawing/2014/main" id="{6FCDB737-7302-E248-87D1-85DE8567012A}"/>
              </a:ext>
            </a:extLst>
          </p:cNvPr>
          <p:cNvSpPr txBox="1"/>
          <p:nvPr/>
        </p:nvSpPr>
        <p:spPr>
          <a:xfrm>
            <a:off x="2909693" y="2065213"/>
            <a:ext cx="1282167" cy="288147"/>
          </a:xfrm>
          <a:prstGeom prst="rect">
            <a:avLst/>
          </a:prstGeom>
          <a:solidFill>
            <a:srgbClr val="00A8D9"/>
          </a:solidFill>
          <a:ln>
            <a:noFill/>
          </a:ln>
        </p:spPr>
        <p:txBody>
          <a:bodyPr wrap="square" lIns="72000" tIns="36000" rIns="72000" bIns="36000" rtlCol="0" anchor="ctr" anchorCtr="1">
            <a:spAutoFit/>
          </a:bodyPr>
          <a:lstStyle/>
          <a:p>
            <a:r>
              <a:rPr lang="ja-JP" altLang="en-US" sz="1400" b="1" spc="15">
                <a:solidFill>
                  <a:schemeClr val="bg1"/>
                </a:solidFill>
                <a:latin typeface="游ゴシック" panose="020B0400000000000000" pitchFamily="50" charset="-128"/>
                <a:ea typeface="游ゴシック" panose="020B0400000000000000" pitchFamily="50" charset="-128"/>
              </a:rPr>
              <a:t>誘導枠</a:t>
            </a:r>
            <a:endParaRPr lang="en-US" altLang="ja-JP" sz="1400" b="1" spc="15" dirty="0">
              <a:solidFill>
                <a:schemeClr val="bg1"/>
              </a:solidFill>
              <a:latin typeface="游ゴシック" panose="020B0400000000000000" pitchFamily="50" charset="-128"/>
              <a:ea typeface="游ゴシック" panose="020B0400000000000000" pitchFamily="50" charset="-128"/>
            </a:endParaRPr>
          </a:p>
        </p:txBody>
      </p:sp>
      <p:sp>
        <p:nvSpPr>
          <p:cNvPr id="45" name="object 9">
            <a:extLst>
              <a:ext uri="{FF2B5EF4-FFF2-40B4-BE49-F238E27FC236}">
                <a16:creationId xmlns:a16="http://schemas.microsoft.com/office/drawing/2014/main" id="{BD4FA096-145D-7D4D-BE5C-73F26168B66F}"/>
              </a:ext>
            </a:extLst>
          </p:cNvPr>
          <p:cNvSpPr/>
          <p:nvPr/>
        </p:nvSpPr>
        <p:spPr>
          <a:xfrm>
            <a:off x="9337720" y="4799985"/>
            <a:ext cx="1712270" cy="1356485"/>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スライド番号プレースホルダー 2">
            <a:extLst>
              <a:ext uri="{FF2B5EF4-FFF2-40B4-BE49-F238E27FC236}">
                <a16:creationId xmlns:a16="http://schemas.microsoft.com/office/drawing/2014/main" id="{B3558A48-6A18-F14F-B333-F155234D64B7}"/>
              </a:ext>
            </a:extLst>
          </p:cNvPr>
          <p:cNvSpPr>
            <a:spLocks noGrp="1"/>
          </p:cNvSpPr>
          <p:nvPr>
            <p:ph type="sldNum" sz="quarter" idx="7"/>
          </p:nvPr>
        </p:nvSpPr>
        <p:spPr/>
        <p:txBody>
          <a:bodyPr/>
          <a:lstStyle/>
          <a:p>
            <a:fld id="{B6F15528-21DE-4FAA-801E-634DDDAF4B2B}" type="slidenum">
              <a:rPr lang="en-US" altLang="ja-JP" smtClean="0"/>
              <a:pPr/>
              <a:t>32</a:t>
            </a:fld>
            <a:endParaRPr lang="en-US" altLang="ja-JP" dirty="0"/>
          </a:p>
        </p:txBody>
      </p:sp>
    </p:spTree>
    <p:extLst>
      <p:ext uri="{BB962C8B-B14F-4D97-AF65-F5344CB8AC3E}">
        <p14:creationId xmlns:p14="http://schemas.microsoft.com/office/powerpoint/2010/main" val="174721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楕円 181">
            <a:extLst>
              <a:ext uri="{FF2B5EF4-FFF2-40B4-BE49-F238E27FC236}">
                <a16:creationId xmlns:a16="http://schemas.microsoft.com/office/drawing/2014/main" id="{D93BE1C4-5065-2D48-A1B6-D1F1E5705E71}"/>
              </a:ext>
            </a:extLst>
          </p:cNvPr>
          <p:cNvSpPr/>
          <p:nvPr/>
        </p:nvSpPr>
        <p:spPr>
          <a:xfrm>
            <a:off x="768350" y="1989138"/>
            <a:ext cx="7928462" cy="4465058"/>
          </a:xfrm>
          <a:prstGeom prst="roundRect">
            <a:avLst>
              <a:gd name="adj" fmla="val 8100"/>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grpSp>
        <p:nvGrpSpPr>
          <p:cNvPr id="5" name="グループ化 4">
            <a:extLst>
              <a:ext uri="{FF2B5EF4-FFF2-40B4-BE49-F238E27FC236}">
                <a16:creationId xmlns:a16="http://schemas.microsoft.com/office/drawing/2014/main" id="{41F2DC6E-7C2F-ED4E-A91C-E3F28FB4C2AB}"/>
              </a:ext>
            </a:extLst>
          </p:cNvPr>
          <p:cNvGrpSpPr/>
          <p:nvPr/>
        </p:nvGrpSpPr>
        <p:grpSpPr>
          <a:xfrm>
            <a:off x="1515508" y="2284929"/>
            <a:ext cx="6434147" cy="3873477"/>
            <a:chOff x="2332566" y="2405138"/>
            <a:chExt cx="5816600" cy="3501702"/>
          </a:xfrm>
        </p:grpSpPr>
        <p:grpSp>
          <p:nvGrpSpPr>
            <p:cNvPr id="10" name="グループ化 9">
              <a:extLst>
                <a:ext uri="{FF2B5EF4-FFF2-40B4-BE49-F238E27FC236}">
                  <a16:creationId xmlns:a16="http://schemas.microsoft.com/office/drawing/2014/main" id="{2FBE338E-2DDB-431C-A393-317CE92C1BA8}"/>
                </a:ext>
              </a:extLst>
            </p:cNvPr>
            <p:cNvGrpSpPr/>
            <p:nvPr/>
          </p:nvGrpSpPr>
          <p:grpSpPr>
            <a:xfrm>
              <a:off x="2332566" y="2405138"/>
              <a:ext cx="5816600" cy="3501702"/>
              <a:chOff x="0" y="2990650"/>
              <a:chExt cx="5300133" cy="3190780"/>
            </a:xfrm>
          </p:grpSpPr>
          <p:pic>
            <p:nvPicPr>
              <p:cNvPr id="8" name="グラフィックス 7">
                <a:extLst>
                  <a:ext uri="{FF2B5EF4-FFF2-40B4-BE49-F238E27FC236}">
                    <a16:creationId xmlns:a16="http://schemas.microsoft.com/office/drawing/2014/main" id="{51D3C07C-CFAC-4013-BE35-EFB55252ED5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2990650"/>
                <a:ext cx="5300133" cy="3190780"/>
              </a:xfrm>
              <a:prstGeom prst="rect">
                <a:avLst/>
              </a:prstGeom>
            </p:spPr>
          </p:pic>
          <p:pic>
            <p:nvPicPr>
              <p:cNvPr id="6" name="図 5">
                <a:extLst>
                  <a:ext uri="{FF2B5EF4-FFF2-40B4-BE49-F238E27FC236}">
                    <a16:creationId xmlns:a16="http://schemas.microsoft.com/office/drawing/2014/main" id="{2CE4F23A-102B-4AE8-BAB1-7DD3F89D07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400" y="3372306"/>
                <a:ext cx="3970867" cy="2478161"/>
              </a:xfrm>
              <a:prstGeom prst="rect">
                <a:avLst/>
              </a:prstGeom>
            </p:spPr>
          </p:pic>
        </p:grpSp>
        <p:grpSp>
          <p:nvGrpSpPr>
            <p:cNvPr id="14" name="グループ化 13">
              <a:extLst>
                <a:ext uri="{FF2B5EF4-FFF2-40B4-BE49-F238E27FC236}">
                  <a16:creationId xmlns:a16="http://schemas.microsoft.com/office/drawing/2014/main" id="{67BF81CA-0221-4B88-9E26-08A437751506}"/>
                </a:ext>
              </a:extLst>
            </p:cNvPr>
            <p:cNvGrpSpPr/>
            <p:nvPr/>
          </p:nvGrpSpPr>
          <p:grpSpPr>
            <a:xfrm>
              <a:off x="2332566" y="3630906"/>
              <a:ext cx="1078318" cy="2193080"/>
              <a:chOff x="4770952" y="1831664"/>
              <a:chExt cx="2071960" cy="4213946"/>
            </a:xfrm>
          </p:grpSpPr>
          <p:pic>
            <p:nvPicPr>
              <p:cNvPr id="4" name="グラフィックス 3">
                <a:extLst>
                  <a:ext uri="{FF2B5EF4-FFF2-40B4-BE49-F238E27FC236}">
                    <a16:creationId xmlns:a16="http://schemas.microsoft.com/office/drawing/2014/main" id="{0BACC700-7AF3-47BC-A9A1-39D07E18BC3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70952" y="1831664"/>
                <a:ext cx="2071960" cy="4213946"/>
              </a:xfrm>
              <a:prstGeom prst="rect">
                <a:avLst/>
              </a:prstGeom>
            </p:spPr>
          </p:pic>
          <p:pic>
            <p:nvPicPr>
              <p:cNvPr id="25" name="図 24" descr="グラフィカル ユーザー インターフェイス, テキスト&#10;&#10;自動的に生成された説明">
                <a:extLst>
                  <a:ext uri="{FF2B5EF4-FFF2-40B4-BE49-F238E27FC236}">
                    <a16:creationId xmlns:a16="http://schemas.microsoft.com/office/drawing/2014/main" id="{9F45DB28-F71F-4690-8D19-F8EE1CAC3FC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871958" y="1956948"/>
                <a:ext cx="1845209" cy="4019252"/>
              </a:xfrm>
              <a:custGeom>
                <a:avLst/>
                <a:gdLst>
                  <a:gd name="connsiteX0" fmla="*/ 191016 w 1845209"/>
                  <a:gd name="connsiteY0" fmla="*/ 0 h 4019252"/>
                  <a:gd name="connsiteX1" fmla="*/ 1654193 w 1845209"/>
                  <a:gd name="connsiteY1" fmla="*/ 0 h 4019252"/>
                  <a:gd name="connsiteX2" fmla="*/ 1845209 w 1845209"/>
                  <a:gd name="connsiteY2" fmla="*/ 191016 h 4019252"/>
                  <a:gd name="connsiteX3" fmla="*/ 1845209 w 1845209"/>
                  <a:gd name="connsiteY3" fmla="*/ 3828236 h 4019252"/>
                  <a:gd name="connsiteX4" fmla="*/ 1654193 w 1845209"/>
                  <a:gd name="connsiteY4" fmla="*/ 4019252 h 4019252"/>
                  <a:gd name="connsiteX5" fmla="*/ 191016 w 1845209"/>
                  <a:gd name="connsiteY5" fmla="*/ 4019252 h 4019252"/>
                  <a:gd name="connsiteX6" fmla="*/ 0 w 1845209"/>
                  <a:gd name="connsiteY6" fmla="*/ 3828236 h 4019252"/>
                  <a:gd name="connsiteX7" fmla="*/ 0 w 1845209"/>
                  <a:gd name="connsiteY7" fmla="*/ 191016 h 4019252"/>
                  <a:gd name="connsiteX8" fmla="*/ 191016 w 1845209"/>
                  <a:gd name="connsiteY8" fmla="*/ 0 h 401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5209" h="4019252">
                    <a:moveTo>
                      <a:pt x="191016" y="0"/>
                    </a:moveTo>
                    <a:lnTo>
                      <a:pt x="1654193" y="0"/>
                    </a:lnTo>
                    <a:cubicBezTo>
                      <a:pt x="1759688" y="0"/>
                      <a:pt x="1845209" y="85521"/>
                      <a:pt x="1845209" y="191016"/>
                    </a:cubicBezTo>
                    <a:lnTo>
                      <a:pt x="1845209" y="3828236"/>
                    </a:lnTo>
                    <a:cubicBezTo>
                      <a:pt x="1845209" y="3933731"/>
                      <a:pt x="1759688" y="4019252"/>
                      <a:pt x="1654193" y="4019252"/>
                    </a:cubicBezTo>
                    <a:lnTo>
                      <a:pt x="191016" y="4019252"/>
                    </a:lnTo>
                    <a:cubicBezTo>
                      <a:pt x="85521" y="4019252"/>
                      <a:pt x="0" y="3933731"/>
                      <a:pt x="0" y="3828236"/>
                    </a:cubicBezTo>
                    <a:lnTo>
                      <a:pt x="0" y="191016"/>
                    </a:lnTo>
                    <a:cubicBezTo>
                      <a:pt x="0" y="85521"/>
                      <a:pt x="85521" y="0"/>
                      <a:pt x="191016" y="0"/>
                    </a:cubicBezTo>
                    <a:close/>
                  </a:path>
                </a:pathLst>
              </a:custGeom>
            </p:spPr>
          </p:pic>
        </p:grpSp>
        <p:sp>
          <p:nvSpPr>
            <p:cNvPr id="27" name="テキスト ボックス 26">
              <a:extLst>
                <a:ext uri="{FF2B5EF4-FFF2-40B4-BE49-F238E27FC236}">
                  <a16:creationId xmlns:a16="http://schemas.microsoft.com/office/drawing/2014/main" id="{0903E247-7D63-41E1-99BC-99619F1DFBDE}"/>
                </a:ext>
              </a:extLst>
            </p:cNvPr>
            <p:cNvSpPr txBox="1"/>
            <p:nvPr/>
          </p:nvSpPr>
          <p:spPr>
            <a:xfrm>
              <a:off x="5850581" y="4660265"/>
              <a:ext cx="1078318" cy="733002"/>
            </a:xfrm>
            <a:prstGeom prst="rect">
              <a:avLst/>
            </a:prstGeom>
            <a:solidFill>
              <a:srgbClr val="F4B546"/>
            </a:solidFill>
            <a:ln w="28575">
              <a:solidFill>
                <a:srgbClr val="F4B546"/>
              </a:solidFill>
            </a:ln>
          </p:spPr>
          <p:txBody>
            <a:bodyPr wrap="square" lIns="72000" tIns="36000" rIns="72000" bIns="36000" rtlCol="0" anchor="ctr" anchorCtr="1">
              <a:noAutofit/>
            </a:bodyPr>
            <a:lstStyle/>
            <a:p>
              <a:pPr algn="ctr"/>
              <a:r>
                <a:rPr lang="en-US" altLang="ja-JP" sz="1100" b="1" spc="15" dirty="0">
                  <a:solidFill>
                    <a:schemeClr val="bg1"/>
                  </a:solidFill>
                  <a:latin typeface="游ゴシック" panose="020B0400000000000000" pitchFamily="50" charset="-128"/>
                  <a:ea typeface="游ゴシック" panose="020B0400000000000000" pitchFamily="50" charset="-128"/>
                </a:rPr>
                <a:t>Banner</a:t>
              </a:r>
            </a:p>
          </p:txBody>
        </p:sp>
        <p:sp>
          <p:nvSpPr>
            <p:cNvPr id="28" name="テキスト ボックス 27">
              <a:extLst>
                <a:ext uri="{FF2B5EF4-FFF2-40B4-BE49-F238E27FC236}">
                  <a16:creationId xmlns:a16="http://schemas.microsoft.com/office/drawing/2014/main" id="{78BE3AAC-4873-4D86-80D7-196140EA389B}"/>
                </a:ext>
              </a:extLst>
            </p:cNvPr>
            <p:cNvSpPr txBox="1"/>
            <p:nvPr/>
          </p:nvSpPr>
          <p:spPr>
            <a:xfrm>
              <a:off x="2414489" y="4985892"/>
              <a:ext cx="910633" cy="733002"/>
            </a:xfrm>
            <a:prstGeom prst="rect">
              <a:avLst/>
            </a:prstGeom>
            <a:solidFill>
              <a:srgbClr val="F4B546"/>
            </a:solidFill>
            <a:ln w="28575">
              <a:solidFill>
                <a:srgbClr val="F4B546"/>
              </a:solidFill>
            </a:ln>
          </p:spPr>
          <p:txBody>
            <a:bodyPr wrap="square" lIns="72000" tIns="36000" rIns="72000" bIns="36000" rtlCol="0" anchor="ctr" anchorCtr="1">
              <a:noAutofit/>
            </a:bodyPr>
            <a:lstStyle/>
            <a:p>
              <a:pPr algn="ctr"/>
              <a:r>
                <a:rPr lang="en-US" altLang="ja-JP" sz="1100" b="1" spc="15" dirty="0">
                  <a:solidFill>
                    <a:schemeClr val="bg1"/>
                  </a:solidFill>
                  <a:latin typeface="游ゴシック" panose="020B0400000000000000" pitchFamily="50" charset="-128"/>
                  <a:ea typeface="游ゴシック" panose="020B0400000000000000" pitchFamily="50" charset="-128"/>
                </a:rPr>
                <a:t>Banner</a:t>
              </a:r>
            </a:p>
          </p:txBody>
        </p:sp>
      </p:grpSp>
      <p:sp>
        <p:nvSpPr>
          <p:cNvPr id="3" name="タイトル 2">
            <a:extLst>
              <a:ext uri="{FF2B5EF4-FFF2-40B4-BE49-F238E27FC236}">
                <a16:creationId xmlns:a16="http://schemas.microsoft.com/office/drawing/2014/main" id="{7782E94C-095D-D545-8E5C-9EBC39C79B17}"/>
              </a:ext>
            </a:extLst>
          </p:cNvPr>
          <p:cNvSpPr>
            <a:spLocks noGrp="1"/>
          </p:cNvSpPr>
          <p:nvPr>
            <p:ph type="title"/>
          </p:nvPr>
        </p:nvSpPr>
        <p:spPr/>
        <p:txBody>
          <a:bodyPr/>
          <a:lstStyle/>
          <a:p>
            <a:r>
              <a:rPr lang="en-US" altLang="ja-JP" sz="1600"/>
              <a:t>【</a:t>
            </a:r>
            <a:r>
              <a:rPr lang="ja-JP" altLang="en-US" sz="1600"/>
              <a:t>バナー純広③</a:t>
            </a:r>
            <a:r>
              <a:rPr lang="en-US" altLang="ja-JP" sz="1600"/>
              <a:t>】</a:t>
            </a:r>
            <a:br>
              <a:rPr lang="en-US" altLang="ja-JP"/>
            </a:br>
            <a:r>
              <a:rPr lang="ja-JP" altLang="en-US"/>
              <a:t>Ａｌｌレクタングル広告</a:t>
            </a:r>
          </a:p>
        </p:txBody>
      </p:sp>
      <p:graphicFrame>
        <p:nvGraphicFramePr>
          <p:cNvPr id="24" name="object 7">
            <a:extLst>
              <a:ext uri="{FF2B5EF4-FFF2-40B4-BE49-F238E27FC236}">
                <a16:creationId xmlns:a16="http://schemas.microsoft.com/office/drawing/2014/main" id="{FE2DB478-CEA8-B241-924E-EC94CCCB6778}"/>
              </a:ext>
            </a:extLst>
          </p:cNvPr>
          <p:cNvGraphicFramePr>
            <a:graphicFrameLocks noGrp="1"/>
          </p:cNvGraphicFramePr>
          <p:nvPr/>
        </p:nvGraphicFramePr>
        <p:xfrm>
          <a:off x="9081153" y="3342691"/>
          <a:ext cx="2379010" cy="1191895"/>
        </p:xfrm>
        <a:graphic>
          <a:graphicData uri="http://schemas.openxmlformats.org/drawingml/2006/table">
            <a:tbl>
              <a:tblPr firstRow="1" bandRow="1">
                <a:tableStyleId>{2D5ABB26-0587-4C30-8999-92F81FD0307C}</a:tableStyleId>
              </a:tblPr>
              <a:tblGrid>
                <a:gridCol w="1088874">
                  <a:extLst>
                    <a:ext uri="{9D8B030D-6E8A-4147-A177-3AD203B41FA5}">
                      <a16:colId xmlns:a16="http://schemas.microsoft.com/office/drawing/2014/main" val="20000"/>
                    </a:ext>
                  </a:extLst>
                </a:gridCol>
                <a:gridCol w="1290136">
                  <a:extLst>
                    <a:ext uri="{9D8B030D-6E8A-4147-A177-3AD203B41FA5}">
                      <a16:colId xmlns:a16="http://schemas.microsoft.com/office/drawing/2014/main" val="20001"/>
                    </a:ext>
                  </a:extLst>
                </a:gridCol>
              </a:tblGrid>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画像</a:t>
                      </a:r>
                    </a:p>
                  </a:txBody>
                  <a:tcPr marL="108000" marR="0" marT="36000" marB="0">
                    <a:lnR w="12700">
                      <a:solidFill>
                        <a:srgbClr val="FFFFFF"/>
                      </a:solidFill>
                      <a:prstDash val="solid"/>
                    </a:lnR>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左右</a:t>
                      </a:r>
                      <a:r>
                        <a:rPr sz="850" b="0" spc="-50" dirty="0">
                          <a:latin typeface="游ゴシック Medium" panose="020B0500000000000000" pitchFamily="50" charset="-128"/>
                          <a:ea typeface="游ゴシック Medium" panose="020B0500000000000000" pitchFamily="50" charset="-128"/>
                          <a:cs typeface="YuGo-Medium"/>
                        </a:rPr>
                        <a:t> </a:t>
                      </a:r>
                      <a:r>
                        <a:rPr sz="850" b="0" spc="-30" dirty="0">
                          <a:latin typeface="游ゴシック Medium" panose="020B0500000000000000" pitchFamily="50" charset="-128"/>
                          <a:ea typeface="游ゴシック Medium" panose="020B0500000000000000" pitchFamily="50" charset="-128"/>
                          <a:cs typeface="YuGo-Medium"/>
                        </a:rPr>
                        <a:t>300×</a:t>
                      </a:r>
                      <a:r>
                        <a:rPr sz="850" b="0" spc="-15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天地</a:t>
                      </a:r>
                      <a:r>
                        <a:rPr sz="850" b="0" spc="-5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250</a:t>
                      </a:r>
                    </a:p>
                  </a:txBody>
                  <a:tcPr marL="108000" marR="0" marT="38735" marB="0">
                    <a:lnL w="12700">
                      <a:solidFill>
                        <a:srgbClr val="FFFFFF"/>
                      </a:solidFill>
                      <a:prstDash val="solid"/>
                    </a:lnL>
                    <a:lnB w="12700">
                      <a:solidFill>
                        <a:srgbClr val="FFFFFF"/>
                      </a:solidFill>
                      <a:prstDash val="solid"/>
                    </a:lnB>
                    <a:solidFill>
                      <a:srgbClr val="E0F6FC"/>
                    </a:solidFill>
                  </a:tcPr>
                </a:tc>
                <a:extLst>
                  <a:ext uri="{0D108BD9-81ED-4DB2-BD59-A6C34878D82A}">
                    <a16:rowId xmlns:a16="http://schemas.microsoft.com/office/drawing/2014/main" val="10000"/>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容量</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50kb</a:t>
                      </a:r>
                      <a:r>
                        <a:rPr sz="850" b="0" spc="-3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以内</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1"/>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ファイル形式</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gif</a:t>
                      </a:r>
                      <a:r>
                        <a:rPr sz="850" b="0" spc="-4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または</a:t>
                      </a:r>
                      <a:r>
                        <a:rPr sz="850" b="0" spc="-40"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jpeg</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2"/>
                  </a:ext>
                </a:extLst>
              </a:tr>
              <a:tr h="209550">
                <a:tc>
                  <a:txBody>
                    <a:bodyPr/>
                    <a:lstStyle/>
                    <a:p>
                      <a:pPr marL="0">
                        <a:lnSpc>
                          <a:spcPct val="1000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ループ</a:t>
                      </a:r>
                    </a:p>
                  </a:txBody>
                  <a:tcPr marL="108000" marR="0" marT="36000" marB="0">
                    <a:lnR w="12700">
                      <a:solidFill>
                        <a:srgbClr val="FFFFFF"/>
                      </a:solidFill>
                      <a:prstDash val="solid"/>
                    </a:lnR>
                    <a:lnT w="12700">
                      <a:solidFill>
                        <a:srgbClr val="FFFFFF"/>
                      </a:solidFill>
                      <a:prstDash val="solid"/>
                    </a:lnT>
                    <a:lnB w="12700">
                      <a:solidFill>
                        <a:srgbClr val="FFFFFF"/>
                      </a:solidFill>
                      <a:prstDash val="solid"/>
                    </a:lnB>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無限可</a:t>
                      </a:r>
                    </a:p>
                  </a:txBody>
                  <a:tcPr marL="108000" marR="0" marT="38735" marB="0">
                    <a:lnL w="12700">
                      <a:solidFill>
                        <a:srgbClr val="FFFFFF"/>
                      </a:solidFill>
                      <a:prstDash val="solid"/>
                    </a:lnL>
                    <a:lnT w="12700">
                      <a:solidFill>
                        <a:srgbClr val="FFFFFF"/>
                      </a:solidFill>
                      <a:prstDash val="solid"/>
                    </a:lnT>
                    <a:lnB w="12700">
                      <a:solidFill>
                        <a:srgbClr val="FFFFFF"/>
                      </a:solidFill>
                      <a:prstDash val="solid"/>
                    </a:lnB>
                    <a:solidFill>
                      <a:srgbClr val="E0F6FC"/>
                    </a:solidFill>
                  </a:tcPr>
                </a:tc>
                <a:extLst>
                  <a:ext uri="{0D108BD9-81ED-4DB2-BD59-A6C34878D82A}">
                    <a16:rowId xmlns:a16="http://schemas.microsoft.com/office/drawing/2014/main" val="10003"/>
                  </a:ext>
                </a:extLst>
              </a:tr>
              <a:tr h="353695">
                <a:tc>
                  <a:txBody>
                    <a:bodyPr/>
                    <a:lstStyle/>
                    <a:p>
                      <a:pPr marL="0" marR="426084">
                        <a:lnSpc>
                          <a:spcPct val="111100"/>
                        </a:lnSpc>
                        <a:spcBef>
                          <a:spcPts val="0"/>
                        </a:spcBef>
                      </a:pP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同時掲載</a:t>
                      </a:r>
                      <a:r>
                        <a:rPr lang="ja-JP" altLang="en-US" sz="850" b="1" dirty="0">
                          <a:solidFill>
                            <a:srgbClr val="00A8D9"/>
                          </a:solidFill>
                          <a:latin typeface="游ゴシック" panose="020B0400000000000000" pitchFamily="50" charset="-128"/>
                          <a:ea typeface="游ゴシック" panose="020B0400000000000000" pitchFamily="50" charset="-128"/>
                          <a:cs typeface="游ゴシック体 ボールド"/>
                        </a:rPr>
                        <a:t> バ</a:t>
                      </a:r>
                      <a:r>
                        <a:rPr sz="850" b="1" dirty="0">
                          <a:solidFill>
                            <a:srgbClr val="00A8D9"/>
                          </a:solidFill>
                          <a:latin typeface="游ゴシック" panose="020B0400000000000000" pitchFamily="50" charset="-128"/>
                          <a:ea typeface="游ゴシック" panose="020B0400000000000000" pitchFamily="50" charset="-128"/>
                          <a:cs typeface="游ゴシック体 ボールド"/>
                        </a:rPr>
                        <a:t>ナー数</a:t>
                      </a:r>
                    </a:p>
                  </a:txBody>
                  <a:tcPr marL="108000" marR="0" marT="36000" marB="0">
                    <a:lnR w="12700">
                      <a:solidFill>
                        <a:srgbClr val="FFFFFF"/>
                      </a:solidFill>
                      <a:prstDash val="solid"/>
                    </a:lnR>
                    <a:lnT w="12700">
                      <a:solidFill>
                        <a:srgbClr val="FFFFFF"/>
                      </a:solidFill>
                      <a:prstDash val="solid"/>
                    </a:lnT>
                    <a:solidFill>
                      <a:srgbClr val="BFEEF6"/>
                    </a:solidFill>
                  </a:tcPr>
                </a:tc>
                <a:tc>
                  <a:txBody>
                    <a:bodyPr/>
                    <a:lstStyle/>
                    <a:p>
                      <a:pPr marL="0">
                        <a:lnSpc>
                          <a:spcPct val="100000"/>
                        </a:lnSpc>
                        <a:spcBef>
                          <a:spcPts val="0"/>
                        </a:spcBef>
                      </a:pPr>
                      <a:r>
                        <a:rPr sz="850" b="0" dirty="0">
                          <a:latin typeface="游ゴシック Medium" panose="020B0500000000000000" pitchFamily="50" charset="-128"/>
                          <a:ea typeface="游ゴシック Medium" panose="020B0500000000000000" pitchFamily="50" charset="-128"/>
                          <a:cs typeface="YuGo-Medium"/>
                        </a:rPr>
                        <a:t>合計</a:t>
                      </a:r>
                      <a:r>
                        <a:rPr sz="850" b="0" spc="-4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4</a:t>
                      </a:r>
                      <a:r>
                        <a:rPr sz="850" b="0" spc="-45" dirty="0">
                          <a:latin typeface="游ゴシック Medium" panose="020B0500000000000000" pitchFamily="50" charset="-128"/>
                          <a:ea typeface="游ゴシック Medium" panose="020B0500000000000000" pitchFamily="50" charset="-128"/>
                          <a:cs typeface="YuGo-Medium"/>
                        </a:rPr>
                        <a:t> </a:t>
                      </a:r>
                      <a:r>
                        <a:rPr sz="850" b="0" dirty="0">
                          <a:latin typeface="游ゴシック Medium" panose="020B0500000000000000" pitchFamily="50" charset="-128"/>
                          <a:ea typeface="游ゴシック Medium" panose="020B0500000000000000" pitchFamily="50" charset="-128"/>
                          <a:cs typeface="YuGo-Medium"/>
                        </a:rPr>
                        <a:t>原稿まで可</a:t>
                      </a:r>
                    </a:p>
                  </a:txBody>
                  <a:tcPr marL="108000" marR="0" marT="113030" marB="0">
                    <a:lnL w="12700">
                      <a:solidFill>
                        <a:srgbClr val="FFFFFF"/>
                      </a:solidFill>
                      <a:prstDash val="solid"/>
                    </a:lnL>
                    <a:lnT w="12700">
                      <a:solidFill>
                        <a:srgbClr val="FFFFFF"/>
                      </a:solidFill>
                      <a:prstDash val="solid"/>
                    </a:lnT>
                    <a:solidFill>
                      <a:srgbClr val="E0F6FC"/>
                    </a:solidFill>
                  </a:tcPr>
                </a:tc>
                <a:extLst>
                  <a:ext uri="{0D108BD9-81ED-4DB2-BD59-A6C34878D82A}">
                    <a16:rowId xmlns:a16="http://schemas.microsoft.com/office/drawing/2014/main" val="10004"/>
                  </a:ext>
                </a:extLst>
              </a:tr>
            </a:tbl>
          </a:graphicData>
        </a:graphic>
      </p:graphicFrame>
      <p:sp>
        <p:nvSpPr>
          <p:cNvPr id="26" name="object 27">
            <a:extLst>
              <a:ext uri="{FF2B5EF4-FFF2-40B4-BE49-F238E27FC236}">
                <a16:creationId xmlns:a16="http://schemas.microsoft.com/office/drawing/2014/main" id="{0DA920E0-384A-C64B-BF54-C47B47234B1F}"/>
              </a:ext>
            </a:extLst>
          </p:cNvPr>
          <p:cNvSpPr txBox="1"/>
          <p:nvPr/>
        </p:nvSpPr>
        <p:spPr>
          <a:xfrm>
            <a:off x="9081153" y="2263983"/>
            <a:ext cx="2379010" cy="297517"/>
          </a:xfrm>
          <a:prstGeom prst="roundRect">
            <a:avLst/>
          </a:prstGeom>
          <a:solidFill>
            <a:srgbClr val="00A8D9"/>
          </a:solidFill>
        </p:spPr>
        <p:txBody>
          <a:bodyPr vert="horz" wrap="square" lIns="0" tIns="0" rIns="0" bIns="0" rtlCol="0" anchor="ctr" anchorCtr="1">
            <a:noAutofit/>
          </a:bodyPr>
          <a:lstStyle/>
          <a:p>
            <a:pPr marL="66040">
              <a:spcBef>
                <a:spcPts val="880"/>
              </a:spcBef>
            </a:pPr>
            <a:r>
              <a:rPr lang="ja-JP" altLang="en-US" sz="1400" b="1" dirty="0">
                <a:solidFill>
                  <a:schemeClr val="bg1"/>
                </a:solidFill>
                <a:latin typeface="游ゴシック Medium" panose="020B0500000000000000" pitchFamily="50" charset="-128"/>
                <a:ea typeface="游ゴシック Medium" panose="020B0500000000000000" pitchFamily="50" charset="-128"/>
                <a:cs typeface="YuGo-Medium"/>
              </a:rPr>
              <a:t>グロス</a:t>
            </a:r>
            <a:r>
              <a:rPr lang="en-US" altLang="ja-JP" sz="1400" b="1" dirty="0">
                <a:solidFill>
                  <a:schemeClr val="bg1"/>
                </a:solidFill>
                <a:latin typeface="游ゴシック Medium" panose="020B0500000000000000" pitchFamily="50" charset="-128"/>
                <a:ea typeface="游ゴシック Medium" panose="020B0500000000000000" pitchFamily="50" charset="-128"/>
                <a:cs typeface="YuGo-Medium"/>
              </a:rPr>
              <a:t>0.25</a:t>
            </a:r>
            <a:r>
              <a:rPr lang="ja-JP" altLang="en-US" sz="1400" b="1" dirty="0">
                <a:solidFill>
                  <a:schemeClr val="bg1"/>
                </a:solidFill>
                <a:latin typeface="游ゴシック Medium" panose="020B0500000000000000" pitchFamily="50" charset="-128"/>
                <a:ea typeface="游ゴシック Medium" panose="020B0500000000000000" pitchFamily="50" charset="-128"/>
                <a:cs typeface="YuGo-Medium"/>
              </a:rPr>
              <a:t>円</a:t>
            </a:r>
            <a:r>
              <a:rPr lang="en-US" altLang="ja-JP" sz="1200" b="1" dirty="0">
                <a:solidFill>
                  <a:schemeClr val="bg1"/>
                </a:solidFill>
                <a:latin typeface="游ゴシック Medium" panose="020B0500000000000000" pitchFamily="50" charset="-128"/>
                <a:ea typeface="游ゴシック Medium" panose="020B0500000000000000" pitchFamily="50" charset="-128"/>
                <a:cs typeface="YuGo-Medium"/>
              </a:rPr>
              <a:t>/</a:t>
            </a:r>
            <a:r>
              <a:rPr lang="en-US" altLang="ja-JP" sz="1200" b="1" dirty="0" err="1">
                <a:solidFill>
                  <a:schemeClr val="bg1"/>
                </a:solidFill>
                <a:latin typeface="游ゴシック Medium" panose="020B0500000000000000" pitchFamily="50" charset="-128"/>
                <a:ea typeface="游ゴシック Medium" panose="020B0500000000000000" pitchFamily="50" charset="-128"/>
                <a:cs typeface="YuGo-Medium"/>
              </a:rPr>
              <a:t>imp</a:t>
            </a:r>
            <a:r>
              <a:rPr sz="900" b="1" dirty="0" err="1">
                <a:solidFill>
                  <a:schemeClr val="bg1"/>
                </a:solidFill>
                <a:latin typeface="游ゴシック Medium" panose="020B0500000000000000" pitchFamily="50" charset="-128"/>
                <a:ea typeface="游ゴシック Medium" panose="020B0500000000000000" pitchFamily="50" charset="-128"/>
                <a:cs typeface="YuGo-Medium"/>
              </a:rPr>
              <a:t>（税別</a:t>
            </a:r>
            <a:r>
              <a:rPr sz="900" b="1" dirty="0">
                <a:solidFill>
                  <a:schemeClr val="bg1"/>
                </a:solidFill>
                <a:latin typeface="游ゴシック Medium" panose="020B0500000000000000" pitchFamily="50" charset="-128"/>
                <a:ea typeface="游ゴシック Medium" panose="020B0500000000000000" pitchFamily="50" charset="-128"/>
                <a:cs typeface="YuGo-Medium"/>
              </a:rPr>
              <a:t>）</a:t>
            </a:r>
          </a:p>
        </p:txBody>
      </p:sp>
      <p:sp>
        <p:nvSpPr>
          <p:cNvPr id="29" name="object 29">
            <a:extLst>
              <a:ext uri="{FF2B5EF4-FFF2-40B4-BE49-F238E27FC236}">
                <a16:creationId xmlns:a16="http://schemas.microsoft.com/office/drawing/2014/main" id="{7F712323-AE64-2B42-9A4D-A63AB211406B}"/>
              </a:ext>
            </a:extLst>
          </p:cNvPr>
          <p:cNvSpPr txBox="1"/>
          <p:nvPr/>
        </p:nvSpPr>
        <p:spPr>
          <a:xfrm>
            <a:off x="9081153" y="2572082"/>
            <a:ext cx="2379010" cy="343620"/>
          </a:xfrm>
          <a:prstGeom prst="rect">
            <a:avLst/>
          </a:prstGeom>
        </p:spPr>
        <p:txBody>
          <a:bodyPr vert="horz" wrap="square" lIns="0" tIns="12700" rIns="0" bIns="0" rtlCol="0">
            <a:spAutoFit/>
          </a:bodyPr>
          <a:lstStyle/>
          <a:p>
            <a:pPr marL="134938" marR="5080" indent="-122238">
              <a:lnSpc>
                <a:spcPct val="118100"/>
              </a:lnSpc>
              <a:spcBef>
                <a:spcPts val="100"/>
              </a:spcBef>
              <a:buClr>
                <a:srgbClr val="00A8D9"/>
              </a:buClr>
              <a:buFont typeface="Wingdings" pitchFamily="2" charset="2"/>
              <a:buChar char="l"/>
            </a:pPr>
            <a:r>
              <a:rPr lang="en-US" altLang="ja-JP" sz="900" dirty="0">
                <a:latin typeface="游ゴシック Medium" panose="020B0500000000000000" pitchFamily="50" charset="-128"/>
                <a:ea typeface="游ゴシック Medium" panose="020B0500000000000000" pitchFamily="50" charset="-128"/>
                <a:cs typeface="YuGo-Medium"/>
              </a:rPr>
              <a:t>G100</a:t>
            </a:r>
            <a:r>
              <a:rPr lang="ja-JP" altLang="en-US" sz="900" dirty="0">
                <a:latin typeface="游ゴシック Medium" panose="020B0500000000000000" pitchFamily="50" charset="-128"/>
                <a:ea typeface="游ゴシック Medium" panose="020B0500000000000000" pitchFamily="50" charset="-128"/>
                <a:cs typeface="YuGo-Medium"/>
              </a:rPr>
              <a:t>万円～のご案内となります。</a:t>
            </a:r>
            <a:endParaRPr lang="en-US" altLang="ja-JP" sz="900" dirty="0">
              <a:latin typeface="游ゴシック Medium" panose="020B0500000000000000" pitchFamily="50" charset="-128"/>
              <a:ea typeface="游ゴシック Medium" panose="020B0500000000000000" pitchFamily="50" charset="-128"/>
              <a:cs typeface="YuGo-Medium"/>
            </a:endParaRPr>
          </a:p>
          <a:p>
            <a:pPr marL="134938" marR="5080" indent="-122238">
              <a:lnSpc>
                <a:spcPct val="118100"/>
              </a:lnSpc>
              <a:spcBef>
                <a:spcPts val="100"/>
              </a:spcBef>
              <a:buClr>
                <a:srgbClr val="00A8D9"/>
              </a:buClr>
              <a:buFont typeface="Wingdings" pitchFamily="2" charset="2"/>
              <a:buChar char="l"/>
            </a:pPr>
            <a:r>
              <a:rPr sz="900" dirty="0" err="1">
                <a:latin typeface="游ゴシック Medium" panose="020B0500000000000000" pitchFamily="50" charset="-128"/>
                <a:ea typeface="游ゴシック Medium" panose="020B0500000000000000" pitchFamily="50" charset="-128"/>
                <a:cs typeface="YuGo-Medium"/>
              </a:rPr>
              <a:t>料金は広告会社手数料を含みます</a:t>
            </a:r>
            <a:r>
              <a:rPr sz="900" dirty="0">
                <a:latin typeface="游ゴシック Medium" panose="020B0500000000000000" pitchFamily="50" charset="-128"/>
                <a:ea typeface="游ゴシック Medium" panose="020B0500000000000000" pitchFamily="50" charset="-128"/>
                <a:cs typeface="YuGo-Medium"/>
              </a:rPr>
              <a:t>。</a:t>
            </a:r>
          </a:p>
        </p:txBody>
      </p:sp>
      <p:sp>
        <p:nvSpPr>
          <p:cNvPr id="30" name="object 2">
            <a:extLst>
              <a:ext uri="{FF2B5EF4-FFF2-40B4-BE49-F238E27FC236}">
                <a16:creationId xmlns:a16="http://schemas.microsoft.com/office/drawing/2014/main" id="{0845EF8D-54E2-8340-B274-1556F6741EDE}"/>
              </a:ext>
            </a:extLst>
          </p:cNvPr>
          <p:cNvSpPr txBox="1"/>
          <p:nvPr/>
        </p:nvSpPr>
        <p:spPr>
          <a:xfrm>
            <a:off x="9081153" y="3134889"/>
            <a:ext cx="1662940" cy="178254"/>
          </a:xfrm>
          <a:prstGeom prst="rect">
            <a:avLst/>
          </a:prstGeom>
        </p:spPr>
        <p:txBody>
          <a:bodyPr vert="horz" wrap="square" lIns="0" tIns="16510" rIns="0" bIns="0" rtlCol="0">
            <a:spAutoFit/>
          </a:bodyPr>
          <a:lstStyle/>
          <a:p>
            <a:pPr marL="12700" algn="just">
              <a:spcBef>
                <a:spcPts val="130"/>
              </a:spcBef>
            </a:pPr>
            <a:r>
              <a:rPr lang="ja-JP" altLang="en-US" sz="1050" b="1" spc="10">
                <a:solidFill>
                  <a:srgbClr val="15A8D9"/>
                </a:solidFill>
                <a:latin typeface="游ゴシック" panose="020B0400000000000000" pitchFamily="50" charset="-128"/>
                <a:ea typeface="游ゴシック" panose="020B0400000000000000" pitchFamily="50" charset="-128"/>
                <a:cs typeface="游ゴシック体 ボールド"/>
              </a:rPr>
              <a:t>原稿レギュレーション</a:t>
            </a:r>
          </a:p>
        </p:txBody>
      </p:sp>
      <p:sp>
        <p:nvSpPr>
          <p:cNvPr id="31" name="object 2">
            <a:extLst>
              <a:ext uri="{FF2B5EF4-FFF2-40B4-BE49-F238E27FC236}">
                <a16:creationId xmlns:a16="http://schemas.microsoft.com/office/drawing/2014/main" id="{3DC61F66-E321-5943-92B5-B1612F9E8E49}"/>
              </a:ext>
            </a:extLst>
          </p:cNvPr>
          <p:cNvSpPr txBox="1"/>
          <p:nvPr/>
        </p:nvSpPr>
        <p:spPr>
          <a:xfrm>
            <a:off x="9081153" y="2032606"/>
            <a:ext cx="1662940" cy="178254"/>
          </a:xfrm>
          <a:prstGeom prst="rect">
            <a:avLst/>
          </a:prstGeom>
        </p:spPr>
        <p:txBody>
          <a:bodyPr vert="horz" wrap="square" lIns="0" tIns="16510" rIns="0" bIns="0" rtlCol="0">
            <a:spAutoFit/>
          </a:bodyPr>
          <a:lstStyle/>
          <a:p>
            <a:pPr marL="12700" algn="just">
              <a:spcBef>
                <a:spcPts val="130"/>
              </a:spcBef>
            </a:pPr>
            <a:r>
              <a:rPr lang="ja-JP" altLang="en-US" sz="1050" b="1" spc="10">
                <a:solidFill>
                  <a:srgbClr val="15A8D9"/>
                </a:solidFill>
                <a:latin typeface="游ゴシック" panose="020B0400000000000000" pitchFamily="50" charset="-128"/>
                <a:ea typeface="游ゴシック" panose="020B0400000000000000" pitchFamily="50" charset="-128"/>
                <a:cs typeface="游ゴシック体 ボールド"/>
              </a:rPr>
              <a:t>料金</a:t>
            </a:r>
            <a:endParaRPr lang="ja-JP" altLang="en-US" sz="1050" b="1" spc="10" dirty="0">
              <a:solidFill>
                <a:srgbClr val="15A8D9"/>
              </a:solidFill>
              <a:latin typeface="游ゴシック" panose="020B0400000000000000" pitchFamily="50" charset="-128"/>
              <a:ea typeface="游ゴシック" panose="020B0400000000000000" pitchFamily="50" charset="-128"/>
              <a:cs typeface="游ゴシック体 ボールド"/>
            </a:endParaRPr>
          </a:p>
        </p:txBody>
      </p:sp>
      <p:sp>
        <p:nvSpPr>
          <p:cNvPr id="32" name="object 9">
            <a:extLst>
              <a:ext uri="{FF2B5EF4-FFF2-40B4-BE49-F238E27FC236}">
                <a16:creationId xmlns:a16="http://schemas.microsoft.com/office/drawing/2014/main" id="{77782E97-1567-C848-B929-D94B82304B7C}"/>
              </a:ext>
            </a:extLst>
          </p:cNvPr>
          <p:cNvSpPr/>
          <p:nvPr/>
        </p:nvSpPr>
        <p:spPr>
          <a:xfrm>
            <a:off x="9337720" y="4799985"/>
            <a:ext cx="1712270" cy="1356485"/>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3" name="object 8">
            <a:extLst>
              <a:ext uri="{FF2B5EF4-FFF2-40B4-BE49-F238E27FC236}">
                <a16:creationId xmlns:a16="http://schemas.microsoft.com/office/drawing/2014/main" id="{82A6743F-5107-224D-A742-082E7B300232}"/>
              </a:ext>
            </a:extLst>
          </p:cNvPr>
          <p:cNvSpPr txBox="1">
            <a:spLocks noGrp="1"/>
          </p:cNvSpPr>
          <p:nvPr/>
        </p:nvSpPr>
        <p:spPr>
          <a:xfrm>
            <a:off x="3278722" y="1028973"/>
            <a:ext cx="5634555" cy="766877"/>
          </a:xfrm>
          <a:prstGeom prst="rect">
            <a:avLst/>
          </a:prstGeom>
        </p:spPr>
        <p:txBody>
          <a:bodyPr vert="horz" wrap="none" lIns="0" tIns="0" rIns="0" bIns="0" rtlCol="0">
            <a:spAutoFit/>
          </a:bodyPr>
          <a:lstStyle>
            <a:lvl1pPr>
              <a:defRPr sz="2450" b="1" i="0">
                <a:solidFill>
                  <a:srgbClr val="00A8D9"/>
                </a:solidFill>
                <a:latin typeface="游ゴシック体 ボールド"/>
                <a:ea typeface="+mj-ea"/>
                <a:cs typeface="游ゴシック体 ボールド"/>
              </a:defRPr>
            </a:lvl1pPr>
          </a:lstStyle>
          <a:p>
            <a:pPr marL="12700" algn="ctr">
              <a:spcBef>
                <a:spcPts val="130"/>
              </a:spcBef>
            </a:pPr>
            <a:r>
              <a:rPr lang="en-US" spc="25" dirty="0">
                <a:solidFill>
                  <a:schemeClr val="accent1">
                    <a:lumMod val="75000"/>
                  </a:schemeClr>
                </a:solidFill>
                <a:latin typeface="+mn-ea"/>
                <a:ea typeface="+mn-ea"/>
              </a:rPr>
              <a:t>PC、</a:t>
            </a:r>
            <a:r>
              <a:rPr lang="ja-JP" altLang="en-US" spc="25" dirty="0">
                <a:solidFill>
                  <a:schemeClr val="accent1">
                    <a:lumMod val="75000"/>
                  </a:schemeClr>
                </a:solidFill>
                <a:latin typeface="+mn-ea"/>
                <a:ea typeface="+mn-ea"/>
              </a:rPr>
              <a:t>スマホ 全て（記事もトップも）の</a:t>
            </a:r>
          </a:p>
          <a:p>
            <a:pPr marL="12700" algn="ctr">
              <a:spcBef>
                <a:spcPts val="130"/>
              </a:spcBef>
            </a:pPr>
            <a:r>
              <a:rPr lang="ja-JP" altLang="en-US" spc="25" dirty="0">
                <a:solidFill>
                  <a:schemeClr val="accent1">
                    <a:lumMod val="75000"/>
                  </a:schemeClr>
                </a:solidFill>
                <a:latin typeface="+mn-ea"/>
                <a:ea typeface="+mn-ea"/>
              </a:rPr>
              <a:t>レクタングル枠での掲出になります。</a:t>
            </a:r>
          </a:p>
        </p:txBody>
      </p:sp>
      <p:sp>
        <p:nvSpPr>
          <p:cNvPr id="2" name="スライド番号プレースホルダー 1">
            <a:extLst>
              <a:ext uri="{FF2B5EF4-FFF2-40B4-BE49-F238E27FC236}">
                <a16:creationId xmlns:a16="http://schemas.microsoft.com/office/drawing/2014/main" id="{05AF155E-8FB4-6D4A-89BC-31C293BA30E9}"/>
              </a:ext>
            </a:extLst>
          </p:cNvPr>
          <p:cNvSpPr>
            <a:spLocks noGrp="1"/>
          </p:cNvSpPr>
          <p:nvPr>
            <p:ph type="sldNum" sz="quarter" idx="7"/>
          </p:nvPr>
        </p:nvSpPr>
        <p:spPr/>
        <p:txBody>
          <a:bodyPr/>
          <a:lstStyle/>
          <a:p>
            <a:fld id="{B6F15528-21DE-4FAA-801E-634DDDAF4B2B}" type="slidenum">
              <a:rPr lang="en-US" altLang="ja-JP" smtClean="0"/>
              <a:pPr/>
              <a:t>33</a:t>
            </a:fld>
            <a:endParaRPr lang="en-US" altLang="ja-JP" dirty="0"/>
          </a:p>
        </p:txBody>
      </p:sp>
    </p:spTree>
    <p:extLst>
      <p:ext uri="{BB962C8B-B14F-4D97-AF65-F5344CB8AC3E}">
        <p14:creationId xmlns:p14="http://schemas.microsoft.com/office/powerpoint/2010/main" val="3349869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BE81D07-0D5A-AE47-8E05-A63495A4EDB3}"/>
              </a:ext>
            </a:extLst>
          </p:cNvPr>
          <p:cNvGrpSpPr/>
          <p:nvPr/>
        </p:nvGrpSpPr>
        <p:grpSpPr>
          <a:xfrm>
            <a:off x="750094" y="907725"/>
            <a:ext cx="10691813" cy="5740029"/>
            <a:chOff x="768349" y="907726"/>
            <a:chExt cx="10691813" cy="5546470"/>
          </a:xfrm>
        </p:grpSpPr>
        <p:sp>
          <p:nvSpPr>
            <p:cNvPr id="9" name="楕円 181">
              <a:extLst>
                <a:ext uri="{FF2B5EF4-FFF2-40B4-BE49-F238E27FC236}">
                  <a16:creationId xmlns:a16="http://schemas.microsoft.com/office/drawing/2014/main" id="{B53A7AFD-C483-CA4C-B461-E11AB73CC8CB}"/>
                </a:ext>
              </a:extLst>
            </p:cNvPr>
            <p:cNvSpPr/>
            <p:nvPr/>
          </p:nvSpPr>
          <p:spPr>
            <a:xfrm>
              <a:off x="768349" y="907726"/>
              <a:ext cx="10691813" cy="5546470"/>
            </a:xfrm>
            <a:prstGeom prst="roundRect">
              <a:avLst>
                <a:gd name="adj" fmla="val 8100"/>
              </a:avLst>
            </a:prstGeom>
            <a:solidFill>
              <a:schemeClr val="accent4">
                <a:lumMod val="90000"/>
                <a:alpha val="27000"/>
              </a:schemeClr>
            </a:solidFill>
            <a:ln w="22225">
              <a:solidFill>
                <a:schemeClr val="bg1"/>
              </a:solidFill>
            </a:ln>
          </p:spPr>
          <p:txBody>
            <a:bodyPr wrap="square" lIns="0" tIns="0" rIns="0" bIns="0" rtlCol="0" anchor="ctr"/>
            <a:lstStyle/>
            <a:p>
              <a:pPr algn="ctr"/>
              <a:endParaRPr kumimoji="1" lang="ja-JP" altLang="en-US"/>
            </a:p>
          </p:txBody>
        </p:sp>
        <p:sp>
          <p:nvSpPr>
            <p:cNvPr id="11" name="楕円 181">
              <a:extLst>
                <a:ext uri="{FF2B5EF4-FFF2-40B4-BE49-F238E27FC236}">
                  <a16:creationId xmlns:a16="http://schemas.microsoft.com/office/drawing/2014/main" id="{D670B9C8-A784-2A4E-957F-E8FB5F0C4C66}"/>
                </a:ext>
              </a:extLst>
            </p:cNvPr>
            <p:cNvSpPr/>
            <p:nvPr/>
          </p:nvSpPr>
          <p:spPr>
            <a:xfrm>
              <a:off x="1106191" y="1234774"/>
              <a:ext cx="10011679" cy="4892374"/>
            </a:xfrm>
            <a:prstGeom prst="roundRect">
              <a:avLst>
                <a:gd name="adj" fmla="val 5099"/>
              </a:avLst>
            </a:prstGeom>
            <a:solidFill>
              <a:schemeClr val="bg1"/>
            </a:solidFill>
            <a:ln w="22225">
              <a:solidFill>
                <a:schemeClr val="bg1"/>
              </a:solidFill>
            </a:ln>
          </p:spPr>
          <p:txBody>
            <a:bodyPr wrap="square" lIns="0" tIns="0" rIns="0" bIns="0" rtlCol="0" anchor="ctr"/>
            <a:lstStyle/>
            <a:p>
              <a:pPr algn="ctr"/>
              <a:endParaRPr kumimoji="1" lang="ja-JP" altLang="en-US"/>
            </a:p>
          </p:txBody>
        </p:sp>
      </p:grpSp>
      <p:sp>
        <p:nvSpPr>
          <p:cNvPr id="4" name="object 3"/>
          <p:cNvSpPr/>
          <p:nvPr/>
        </p:nvSpPr>
        <p:spPr>
          <a:xfrm>
            <a:off x="1784613" y="1465408"/>
            <a:ext cx="8622774" cy="467833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タイトル 1">
            <a:extLst>
              <a:ext uri="{FF2B5EF4-FFF2-40B4-BE49-F238E27FC236}">
                <a16:creationId xmlns:a16="http://schemas.microsoft.com/office/drawing/2014/main" id="{08A74533-4D5F-3645-A9F4-1176D8D1BEF3}"/>
              </a:ext>
            </a:extLst>
          </p:cNvPr>
          <p:cNvSpPr>
            <a:spLocks noGrp="1"/>
          </p:cNvSpPr>
          <p:nvPr>
            <p:ph type="title"/>
          </p:nvPr>
        </p:nvSpPr>
        <p:spPr/>
        <p:txBody>
          <a:bodyPr/>
          <a:lstStyle/>
          <a:p>
            <a:r>
              <a:rPr lang="ja-JP" altLang="en-US"/>
              <a:t>スポンサードコンテンツのスケジュールイメージ</a:t>
            </a:r>
          </a:p>
        </p:txBody>
      </p:sp>
      <p:sp>
        <p:nvSpPr>
          <p:cNvPr id="13" name="object 2">
            <a:extLst>
              <a:ext uri="{FF2B5EF4-FFF2-40B4-BE49-F238E27FC236}">
                <a16:creationId xmlns:a16="http://schemas.microsoft.com/office/drawing/2014/main" id="{A680E7AE-7063-FD4A-A577-85F269522E80}"/>
              </a:ext>
            </a:extLst>
          </p:cNvPr>
          <p:cNvSpPr/>
          <p:nvPr/>
        </p:nvSpPr>
        <p:spPr>
          <a:xfrm>
            <a:off x="5039212" y="5313246"/>
            <a:ext cx="5420022" cy="99604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8" name="スライド番号プレースホルダー 7">
            <a:extLst>
              <a:ext uri="{FF2B5EF4-FFF2-40B4-BE49-F238E27FC236}">
                <a16:creationId xmlns:a16="http://schemas.microsoft.com/office/drawing/2014/main" id="{B3A3EC41-CA43-F243-AE42-D65BEDF9D6D9}"/>
              </a:ext>
            </a:extLst>
          </p:cNvPr>
          <p:cNvSpPr>
            <a:spLocks noGrp="1"/>
          </p:cNvSpPr>
          <p:nvPr>
            <p:ph type="sldNum" sz="quarter" idx="7"/>
          </p:nvPr>
        </p:nvSpPr>
        <p:spPr/>
        <p:txBody>
          <a:bodyPr/>
          <a:lstStyle/>
          <a:p>
            <a:fld id="{B6F15528-21DE-4FAA-801E-634DDDAF4B2B}" type="slidenum">
              <a:rPr lang="en-US" altLang="ja-JP" smtClean="0"/>
              <a:pPr/>
              <a:t>34</a:t>
            </a:fld>
            <a:endParaRPr lang="en-US" altLang="ja-JP" dirty="0"/>
          </a:p>
        </p:txBody>
      </p:sp>
      <p:sp>
        <p:nvSpPr>
          <p:cNvPr id="10" name="object 7">
            <a:extLst>
              <a:ext uri="{FF2B5EF4-FFF2-40B4-BE49-F238E27FC236}">
                <a16:creationId xmlns:a16="http://schemas.microsoft.com/office/drawing/2014/main" id="{132DF1F6-C5D1-49D6-98B2-C2C38C3FEE1B}"/>
              </a:ext>
            </a:extLst>
          </p:cNvPr>
          <p:cNvSpPr txBox="1">
            <a:spLocks/>
          </p:cNvSpPr>
          <p:nvPr/>
        </p:nvSpPr>
        <p:spPr>
          <a:xfrm>
            <a:off x="1828000" y="6369838"/>
            <a:ext cx="8703735" cy="167354"/>
          </a:xfrm>
          <a:prstGeom prst="rect">
            <a:avLst/>
          </a:prstGeom>
        </p:spPr>
        <p:txBody>
          <a:bodyPr vert="horz" wrap="square" lIns="0" tIns="13335" rIns="0" bIns="0" rtlCol="0">
            <a:spAutoFit/>
          </a:bodyPr>
          <a:lstStyle>
            <a:lvl1pPr>
              <a:defRPr>
                <a:latin typeface="游ゴシック体 ボールド"/>
                <a:ea typeface="+mj-ea"/>
                <a:cs typeface="游ゴシック体 ボールド"/>
              </a:defRPr>
            </a:lvl1pPr>
          </a:lstStyle>
          <a:p>
            <a:pPr marL="12700">
              <a:spcBef>
                <a:spcPts val="105"/>
              </a:spcBef>
              <a:defRPr/>
            </a:pPr>
            <a:r>
              <a:rPr lang="en-US" altLang="ja-JP" sz="1000" spc="150" dirty="0">
                <a:latin typeface="游ゴシック" panose="020B0400000000000000" pitchFamily="50" charset="-128"/>
                <a:ea typeface="游ゴシック" panose="020B0400000000000000" pitchFamily="50" charset="-128"/>
              </a:rPr>
              <a:t>※</a:t>
            </a:r>
            <a:r>
              <a:rPr lang="ja-JP" altLang="en-US" sz="1000" spc="150" dirty="0">
                <a:latin typeface="游ゴシック" panose="020B0400000000000000" pitchFamily="50" charset="-128"/>
                <a:ea typeface="游ゴシック" panose="020B0400000000000000" pitchFamily="50" charset="-128"/>
              </a:rPr>
              <a:t>有名ライタースポンサードコンテンツやカテゴリースポンサードの場合は、別途ビジネスディレクターにご相談ください。</a:t>
            </a:r>
          </a:p>
        </p:txBody>
      </p:sp>
    </p:spTree>
    <p:extLst>
      <p:ext uri="{BB962C8B-B14F-4D97-AF65-F5344CB8AC3E}">
        <p14:creationId xmlns:p14="http://schemas.microsoft.com/office/powerpoint/2010/main" val="1276031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768350" y="744583"/>
            <a:ext cx="10691813" cy="5701942"/>
          </a:xfrm>
          <a:prstGeom prst="roundRect">
            <a:avLst>
              <a:gd name="adj" fmla="val 8763"/>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bk object 17"/>
          <p:cNvSpPr/>
          <p:nvPr/>
        </p:nvSpPr>
        <p:spPr>
          <a:xfrm>
            <a:off x="2197263" y="947057"/>
            <a:ext cx="7797474" cy="531658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2"/>
          <p:cNvSpPr txBox="1"/>
          <p:nvPr/>
        </p:nvSpPr>
        <p:spPr>
          <a:xfrm>
            <a:off x="4450772" y="4032853"/>
            <a:ext cx="3290456" cy="956672"/>
          </a:xfrm>
          <a:prstGeom prst="rect">
            <a:avLst/>
          </a:prstGeom>
        </p:spPr>
        <p:txBody>
          <a:bodyPr vert="horz" wrap="square" lIns="0" tIns="5905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788670">
              <a:spcBef>
                <a:spcPts val="465"/>
              </a:spcBef>
            </a:pPr>
            <a:r>
              <a:rPr lang="ja-JP" altLang="en-US" sz="1200" b="1" spc="5" dirty="0">
                <a:solidFill>
                  <a:srgbClr val="818181"/>
                </a:solidFill>
                <a:latin typeface="游ゴシック" panose="020B0400000000000000" pitchFamily="50" charset="-128"/>
                <a:ea typeface="游ゴシック" panose="020B0400000000000000" pitchFamily="50" charset="-128"/>
                <a:cs typeface="游ゴシック体 ボールド"/>
              </a:rPr>
              <a:t>　　</a:t>
            </a:r>
            <a:r>
              <a:rPr sz="1200" b="1" spc="5" dirty="0" err="1">
                <a:solidFill>
                  <a:srgbClr val="818181"/>
                </a:solidFill>
                <a:latin typeface="游ゴシック" panose="020B0400000000000000" pitchFamily="50" charset="-128"/>
                <a:ea typeface="游ゴシック" panose="020B0400000000000000" pitchFamily="50" charset="-128"/>
                <a:cs typeface="游ゴシック体 ボールド"/>
              </a:rPr>
              <a:t>お問い合わせ先</a:t>
            </a:r>
            <a:endParaRPr sz="1200" b="1" dirty="0">
              <a:latin typeface="游ゴシック" panose="020B0400000000000000" pitchFamily="50" charset="-128"/>
              <a:ea typeface="游ゴシック" panose="020B0400000000000000" pitchFamily="50" charset="-128"/>
              <a:cs typeface="游ゴシック体 ボールド"/>
            </a:endParaRPr>
          </a:p>
          <a:p>
            <a:pPr marL="12065" marR="5080" indent="-635" algn="ctr">
              <a:lnSpc>
                <a:spcPct val="129299"/>
              </a:lnSpc>
            </a:pPr>
            <a:r>
              <a:rPr sz="1200" b="1" spc="5" dirty="0">
                <a:solidFill>
                  <a:srgbClr val="818181"/>
                </a:solidFill>
                <a:latin typeface="游ゴシック" panose="020B0400000000000000" pitchFamily="50" charset="-128"/>
                <a:ea typeface="游ゴシック" panose="020B0400000000000000" pitchFamily="50" charset="-128"/>
                <a:cs typeface="游ゴシック体 ボールド"/>
              </a:rPr>
              <a:t>朝日新聞社　</a:t>
            </a:r>
            <a:r>
              <a:rPr sz="1200" b="1" spc="5" dirty="0" err="1">
                <a:solidFill>
                  <a:srgbClr val="818181"/>
                </a:solidFill>
                <a:latin typeface="游ゴシック" panose="020B0400000000000000" pitchFamily="50" charset="-128"/>
                <a:ea typeface="游ゴシック" panose="020B0400000000000000" pitchFamily="50" charset="-128"/>
                <a:cs typeface="游ゴシック体 ボールド"/>
              </a:rPr>
              <a:t>総合プロデュース</a:t>
            </a:r>
            <a:r>
              <a:rPr lang="ja-JP" altLang="en-US" sz="1200" b="1" spc="5" dirty="0">
                <a:solidFill>
                  <a:srgbClr val="818181"/>
                </a:solidFill>
                <a:latin typeface="游ゴシック" panose="020B0400000000000000" pitchFamily="50" charset="-128"/>
                <a:ea typeface="游ゴシック" panose="020B0400000000000000" pitchFamily="50" charset="-128"/>
                <a:cs typeface="游ゴシック体 ボールド"/>
              </a:rPr>
              <a:t>本部</a:t>
            </a:r>
            <a:endParaRPr lang="en-US" sz="1200" b="1" spc="5" dirty="0">
              <a:solidFill>
                <a:srgbClr val="818181"/>
              </a:solidFill>
              <a:latin typeface="游ゴシック" panose="020B0400000000000000" pitchFamily="50" charset="-128"/>
              <a:ea typeface="游ゴシック" panose="020B0400000000000000" pitchFamily="50" charset="-128"/>
              <a:cs typeface="游ゴシック体 ボールド"/>
            </a:endParaRPr>
          </a:p>
          <a:p>
            <a:pPr marL="12065" marR="5080" indent="-635" algn="ctr">
              <a:lnSpc>
                <a:spcPct val="129299"/>
              </a:lnSpc>
            </a:pPr>
            <a:r>
              <a:rPr sz="1200" b="1" dirty="0">
                <a:solidFill>
                  <a:srgbClr val="818181"/>
                </a:solidFill>
                <a:latin typeface="游ゴシック" panose="020B0400000000000000" pitchFamily="50" charset="-128"/>
                <a:ea typeface="游ゴシック" panose="020B0400000000000000" pitchFamily="50" charset="-128"/>
                <a:cs typeface="游ゴシック体 ボールド"/>
              </a:rPr>
              <a:t>TEL：03-5540-7212</a:t>
            </a:r>
            <a:r>
              <a:rPr sz="1200" b="1" spc="5" dirty="0">
                <a:solidFill>
                  <a:srgbClr val="818181"/>
                </a:solidFill>
                <a:latin typeface="游ゴシック" panose="020B0400000000000000" pitchFamily="50" charset="-128"/>
                <a:ea typeface="游ゴシック" panose="020B0400000000000000" pitchFamily="50" charset="-128"/>
                <a:cs typeface="游ゴシック体 ボールド"/>
              </a:rPr>
              <a:t>　</a:t>
            </a:r>
            <a:r>
              <a:rPr sz="1200" b="1" dirty="0">
                <a:solidFill>
                  <a:srgbClr val="818181"/>
                </a:solidFill>
                <a:latin typeface="游ゴシック" panose="020B0400000000000000" pitchFamily="50" charset="-128"/>
                <a:ea typeface="游ゴシック" panose="020B0400000000000000" pitchFamily="50" charset="-128"/>
                <a:cs typeface="游ゴシック体 ボールド"/>
              </a:rPr>
              <a:t>FAX：</a:t>
            </a:r>
            <a:r>
              <a:rPr lang="en-US" sz="1200" b="1" dirty="0">
                <a:solidFill>
                  <a:srgbClr val="818181"/>
                </a:solidFill>
                <a:latin typeface="游ゴシック" panose="020B0400000000000000" pitchFamily="50" charset="-128"/>
                <a:ea typeface="游ゴシック" panose="020B0400000000000000" pitchFamily="50" charset="-128"/>
                <a:cs typeface="游ゴシック体 ボールド"/>
              </a:rPr>
              <a:t>03-</a:t>
            </a:r>
            <a:r>
              <a:rPr sz="1200" b="1" dirty="0">
                <a:solidFill>
                  <a:srgbClr val="818181"/>
                </a:solidFill>
                <a:latin typeface="游ゴシック" panose="020B0400000000000000" pitchFamily="50" charset="-128"/>
                <a:ea typeface="游ゴシック" panose="020B0400000000000000" pitchFamily="50" charset="-128"/>
                <a:cs typeface="游ゴシック体 ボールド"/>
              </a:rPr>
              <a:t>5541-8878</a:t>
            </a:r>
            <a:endParaRPr sz="1200" b="1" dirty="0">
              <a:latin typeface="游ゴシック" panose="020B0400000000000000" pitchFamily="50" charset="-128"/>
              <a:ea typeface="游ゴシック" panose="020B0400000000000000" pitchFamily="50" charset="-128"/>
              <a:cs typeface="游ゴシック体 ボールド"/>
            </a:endParaRPr>
          </a:p>
          <a:p>
            <a:pPr algn="ctr">
              <a:spcBef>
                <a:spcPts val="370"/>
              </a:spcBef>
            </a:pPr>
            <a:r>
              <a:rPr sz="1200" b="1" dirty="0">
                <a:solidFill>
                  <a:srgbClr val="818181"/>
                </a:solidFill>
                <a:latin typeface="游ゴシック" panose="020B0400000000000000" pitchFamily="50" charset="-128"/>
                <a:ea typeface="游ゴシック" panose="020B0400000000000000" pitchFamily="50" charset="-128"/>
                <a:cs typeface="游ゴシック体 ボールド"/>
              </a:rPr>
              <a:t>Email：ad-info@asahi.com</a:t>
            </a:r>
            <a:endParaRPr sz="1200" b="1" dirty="0">
              <a:latin typeface="游ゴシック" panose="020B0400000000000000" pitchFamily="50" charset="-128"/>
              <a:ea typeface="游ゴシック" panose="020B0400000000000000" pitchFamily="50" charset="-128"/>
              <a:cs typeface="游ゴシック体 ボールド"/>
            </a:endParaRPr>
          </a:p>
        </p:txBody>
      </p:sp>
      <p:pic>
        <p:nvPicPr>
          <p:cNvPr id="8" name="図 7">
            <a:extLst>
              <a:ext uri="{FF2B5EF4-FFF2-40B4-BE49-F238E27FC236}">
                <a16:creationId xmlns:a16="http://schemas.microsoft.com/office/drawing/2014/main" id="{3CCBFB36-822E-D743-82A9-464B62C780F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43400" y="2725620"/>
            <a:ext cx="3505200" cy="727495"/>
          </a:xfrm>
          <a:prstGeom prst="rect">
            <a:avLst/>
          </a:prstGeom>
        </p:spPr>
      </p:pic>
      <p:sp>
        <p:nvSpPr>
          <p:cNvPr id="4" name="スライド番号プレースホルダー 3">
            <a:extLst>
              <a:ext uri="{FF2B5EF4-FFF2-40B4-BE49-F238E27FC236}">
                <a16:creationId xmlns:a16="http://schemas.microsoft.com/office/drawing/2014/main" id="{E805B0FE-4FB2-2647-B988-AD16A0BDA153}"/>
              </a:ext>
            </a:extLst>
          </p:cNvPr>
          <p:cNvSpPr>
            <a:spLocks noGrp="1"/>
          </p:cNvSpPr>
          <p:nvPr>
            <p:ph type="sldNum" sz="quarter" idx="7"/>
          </p:nvPr>
        </p:nvSpPr>
        <p:spPr/>
        <p:txBody>
          <a:bodyPr/>
          <a:lstStyle/>
          <a:p>
            <a:fld id="{B6F15528-21DE-4FAA-801E-634DDDAF4B2B}" type="slidenum">
              <a:rPr lang="en-US" altLang="ja-JP" smtClean="0"/>
              <a:pPr/>
              <a:t>35</a:t>
            </a:fld>
            <a:endParaRPr lang="en-US" altLang="ja-JP"/>
          </a:p>
        </p:txBody>
      </p:sp>
    </p:spTree>
    <p:extLst>
      <p:ext uri="{BB962C8B-B14F-4D97-AF65-F5344CB8AC3E}">
        <p14:creationId xmlns:p14="http://schemas.microsoft.com/office/powerpoint/2010/main" val="161804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B7CA012F-6D00-7A49-ACAB-3ACA4D4C177D}"/>
              </a:ext>
            </a:extLst>
          </p:cNvPr>
          <p:cNvSpPr/>
          <p:nvPr/>
        </p:nvSpPr>
        <p:spPr>
          <a:xfrm>
            <a:off x="1890905" y="1027769"/>
            <a:ext cx="8416810" cy="5530550"/>
          </a:xfrm>
          <a:prstGeom prst="rect">
            <a:avLst/>
          </a:prstGeom>
          <a:solidFill>
            <a:schemeClr val="bg1"/>
          </a:solidFill>
          <a:ln w="19050">
            <a:noFill/>
          </a:ln>
        </p:spPr>
        <p:txBody>
          <a:bodyPr wrap="square" lIns="0" tIns="0" rIns="0" bIns="0" rtlCol="0" anchor="ctr"/>
          <a:lstStyle/>
          <a:p>
            <a:pPr algn="ctr"/>
            <a:endParaRPr lang="ja-JP" altLang="en-US" dirty="0">
              <a:latin typeface="+mn-ea"/>
            </a:endParaRPr>
          </a:p>
        </p:txBody>
      </p:sp>
      <p:pic>
        <p:nvPicPr>
          <p:cNvPr id="7" name="図 6">
            <a:extLst>
              <a:ext uri="{FF2B5EF4-FFF2-40B4-BE49-F238E27FC236}">
                <a16:creationId xmlns:a16="http://schemas.microsoft.com/office/drawing/2014/main" id="{A060C914-0CCC-A844-9BE4-916037E894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1987" y="4716417"/>
            <a:ext cx="903600" cy="1330078"/>
          </a:xfrm>
          <a:prstGeom prst="rect">
            <a:avLst/>
          </a:prstGeom>
          <a:ln w="6350">
            <a:solidFill>
              <a:schemeClr val="tx2"/>
            </a:solidFill>
          </a:ln>
        </p:spPr>
      </p:pic>
      <p:pic>
        <p:nvPicPr>
          <p:cNvPr id="5" name="図 4">
            <a:extLst>
              <a:ext uri="{FF2B5EF4-FFF2-40B4-BE49-F238E27FC236}">
                <a16:creationId xmlns:a16="http://schemas.microsoft.com/office/drawing/2014/main" id="{57739D44-2DE5-8341-BF6A-CAA9A33AB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8721" y="4716418"/>
            <a:ext cx="910800" cy="1456695"/>
          </a:xfrm>
          <a:prstGeom prst="rect">
            <a:avLst/>
          </a:prstGeom>
          <a:ln w="6350">
            <a:solidFill>
              <a:schemeClr val="tx2"/>
            </a:solidFill>
          </a:ln>
        </p:spPr>
      </p:pic>
      <p:pic>
        <p:nvPicPr>
          <p:cNvPr id="3" name="図 2">
            <a:extLst>
              <a:ext uri="{FF2B5EF4-FFF2-40B4-BE49-F238E27FC236}">
                <a16:creationId xmlns:a16="http://schemas.microsoft.com/office/drawing/2014/main" id="{0244B85B-4C7D-6140-9D51-28C0E02405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367" y="4716418"/>
            <a:ext cx="939600" cy="1330878"/>
          </a:xfrm>
          <a:prstGeom prst="rect">
            <a:avLst/>
          </a:prstGeom>
          <a:ln w="6350">
            <a:solidFill>
              <a:schemeClr val="tx2"/>
            </a:solidFill>
          </a:ln>
        </p:spPr>
      </p:pic>
      <p:sp>
        <p:nvSpPr>
          <p:cNvPr id="35" name="object 11">
            <a:extLst>
              <a:ext uri="{FF2B5EF4-FFF2-40B4-BE49-F238E27FC236}">
                <a16:creationId xmlns:a16="http://schemas.microsoft.com/office/drawing/2014/main" id="{6D1D9443-F280-854A-A20F-A3E6471610A0}"/>
              </a:ext>
            </a:extLst>
          </p:cNvPr>
          <p:cNvSpPr txBox="1"/>
          <p:nvPr/>
        </p:nvSpPr>
        <p:spPr>
          <a:xfrm>
            <a:off x="9180337" y="2391033"/>
            <a:ext cx="1616252" cy="846386"/>
          </a:xfrm>
          <a:prstGeom prst="rect">
            <a:avLst/>
          </a:prstGeom>
        </p:spPr>
        <p:txBody>
          <a:bodyPr vert="horz" wrap="square" lIns="0" tIns="0" rIns="0" bIns="0" rtlCol="0" anchor="t"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lnSpc>
                <a:spcPts val="1100"/>
              </a:lnSpc>
            </a:pPr>
            <a:r>
              <a:rPr lang="en" altLang="ja-JP" sz="900" spc="50" dirty="0" err="1">
                <a:latin typeface="+mn-ea"/>
                <a:cs typeface="游ゴシック体 ボールド"/>
              </a:rPr>
              <a:t>withnews</a:t>
            </a:r>
            <a:r>
              <a:rPr lang="en" altLang="ja-JP" sz="900" spc="50" dirty="0">
                <a:latin typeface="+mn-ea"/>
                <a:cs typeface="游ゴシック体 ボールド"/>
              </a:rPr>
              <a:t>×</a:t>
            </a:r>
            <a:r>
              <a:rPr lang="ja-JP" altLang="en-US" sz="900" spc="-150" dirty="0">
                <a:latin typeface="+mn-ea"/>
                <a:cs typeface="游ゴシック体 ボールド"/>
              </a:rPr>
              <a:t>朝日新聞</a:t>
            </a:r>
            <a:r>
              <a:rPr lang="en-US" altLang="ja-JP" sz="900" spc="-150" dirty="0">
                <a:latin typeface="+mn-ea"/>
                <a:cs typeface="游ゴシック体 ボールド"/>
              </a:rPr>
              <a:t>×</a:t>
            </a:r>
            <a:r>
              <a:rPr lang="en" altLang="ja-JP" sz="900" dirty="0">
                <a:latin typeface="+mn-ea"/>
                <a:cs typeface="游ゴシック体 ボールド"/>
              </a:rPr>
              <a:t>Yahoo!</a:t>
            </a:r>
            <a:r>
              <a:rPr lang="ja-JP" altLang="en-US" sz="900" spc="-150" dirty="0">
                <a:latin typeface="+mn-ea"/>
                <a:cs typeface="游ゴシック体 ボールド"/>
              </a:rPr>
              <a:t>ニュース</a:t>
            </a:r>
            <a:r>
              <a:rPr lang="ja-JP" altLang="en-US" sz="900" spc="50" dirty="0">
                <a:latin typeface="+mn-ea"/>
                <a:cs typeface="游ゴシック体 ボールド"/>
              </a:rPr>
              <a:t>のコラボレーションによる通年企画。昭和から続く価値観からの脱却、理想と現実の狭間で揺れる「家族像」を紐解く。</a:t>
            </a:r>
          </a:p>
        </p:txBody>
      </p:sp>
      <p:sp>
        <p:nvSpPr>
          <p:cNvPr id="38" name="object 15">
            <a:extLst>
              <a:ext uri="{FF2B5EF4-FFF2-40B4-BE49-F238E27FC236}">
                <a16:creationId xmlns:a16="http://schemas.microsoft.com/office/drawing/2014/main" id="{FEB3728F-190E-FE4F-8180-16C1ABE03773}"/>
              </a:ext>
            </a:extLst>
          </p:cNvPr>
          <p:cNvSpPr txBox="1"/>
          <p:nvPr/>
        </p:nvSpPr>
        <p:spPr>
          <a:xfrm>
            <a:off x="5864070" y="2391033"/>
            <a:ext cx="1616252" cy="705321"/>
          </a:xfrm>
          <a:prstGeom prst="rect">
            <a:avLst/>
          </a:prstGeom>
        </p:spPr>
        <p:txBody>
          <a:bodyPr vert="horz" wrap="square" lIns="0" tIns="0" rIns="0" bIns="0" rtlCol="0" anchor="t"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lnSpc>
                <a:spcPts val="1100"/>
              </a:lnSpc>
            </a:pPr>
            <a:r>
              <a:rPr lang="en-US" altLang="ja-JP" sz="900" kern="800" spc="-40" dirty="0">
                <a:latin typeface="+mn-ea"/>
                <a:cs typeface="游ゴシック体 ミディアム"/>
              </a:rPr>
              <a:t>2018</a:t>
            </a:r>
            <a:r>
              <a:rPr lang="ja-JP" altLang="en-US" sz="900" kern="800" spc="-40" dirty="0">
                <a:latin typeface="+mn-ea"/>
                <a:cs typeface="游ゴシック体 ミディアム"/>
              </a:rPr>
              <a:t>年</a:t>
            </a:r>
            <a:r>
              <a:rPr lang="en-US" altLang="ja-JP" sz="900" kern="800" spc="-40" dirty="0">
                <a:latin typeface="+mn-ea"/>
                <a:cs typeface="游ゴシック体 ミディアム"/>
              </a:rPr>
              <a:t>4</a:t>
            </a:r>
            <a:r>
              <a:rPr lang="ja-JP" altLang="en-US" sz="900" kern="800" spc="-40" dirty="0">
                <a:latin typeface="+mn-ea"/>
                <a:cs typeface="游ゴシック体 ミディアム"/>
              </a:rPr>
              <a:t>月に始まった、生きづらさを抱える</a:t>
            </a:r>
            <a:r>
              <a:rPr lang="en-US" altLang="ja-JP" sz="900" kern="800" spc="-40" dirty="0">
                <a:latin typeface="+mn-ea"/>
                <a:cs typeface="游ゴシック体 ミディアム"/>
              </a:rPr>
              <a:t>10</a:t>
            </a:r>
            <a:r>
              <a:rPr lang="ja-JP" altLang="en-US" sz="900" kern="800" spc="-40" dirty="0">
                <a:latin typeface="+mn-ea"/>
                <a:cs typeface="游ゴシック体 ミディアム"/>
              </a:rPr>
              <a:t>代へ向けた企画。</a:t>
            </a:r>
            <a:r>
              <a:rPr lang="en-US" altLang="ja-JP" sz="900" kern="800" spc="-40" dirty="0">
                <a:latin typeface="+mn-ea"/>
                <a:cs typeface="游ゴシック体 ミディアム"/>
              </a:rPr>
              <a:t>8</a:t>
            </a:r>
            <a:r>
              <a:rPr lang="ja-JP" altLang="en-US" sz="900" kern="800" spc="-40" dirty="0">
                <a:latin typeface="+mn-ea"/>
                <a:cs typeface="游ゴシック体 ミディアム"/>
              </a:rPr>
              <a:t>月には誌面でも展開。樹木希林さんなど著名な有名人の記事を収録。</a:t>
            </a:r>
          </a:p>
        </p:txBody>
      </p:sp>
      <p:sp>
        <p:nvSpPr>
          <p:cNvPr id="50" name="角丸四角形 49">
            <a:extLst>
              <a:ext uri="{FF2B5EF4-FFF2-40B4-BE49-F238E27FC236}">
                <a16:creationId xmlns:a16="http://schemas.microsoft.com/office/drawing/2014/main" id="{9FF14B15-7E83-ED4E-917C-E2CC3A2EEAC0}"/>
              </a:ext>
            </a:extLst>
          </p:cNvPr>
          <p:cNvSpPr/>
          <p:nvPr/>
        </p:nvSpPr>
        <p:spPr>
          <a:xfrm>
            <a:off x="1056000" y="1219200"/>
            <a:ext cx="10080000" cy="334698"/>
          </a:xfrm>
          <a:prstGeom prst="roundRect">
            <a:avLst>
              <a:gd name="adj" fmla="val 50000"/>
            </a:avLst>
          </a:prstGeom>
          <a:solidFill>
            <a:srgbClr val="15A8D9"/>
          </a:solidFill>
        </p:spPr>
        <p:txBody>
          <a:bodyPr wrap="square" lIns="0" tIns="0" rIns="0" bIns="0" rtlCol="0" anchor="ctr"/>
          <a:lstStyle/>
          <a:p>
            <a:pPr algn="ctr"/>
            <a:endParaRPr lang="ja-JP" altLang="en-US">
              <a:solidFill>
                <a:srgbClr val="15A8D9"/>
              </a:solidFill>
              <a:latin typeface="+mn-ea"/>
            </a:endParaRPr>
          </a:p>
        </p:txBody>
      </p:sp>
      <p:sp>
        <p:nvSpPr>
          <p:cNvPr id="52" name="object 4">
            <a:extLst>
              <a:ext uri="{FF2B5EF4-FFF2-40B4-BE49-F238E27FC236}">
                <a16:creationId xmlns:a16="http://schemas.microsoft.com/office/drawing/2014/main" id="{436F0041-E5DC-AB4E-938F-27644DA306D1}"/>
              </a:ext>
            </a:extLst>
          </p:cNvPr>
          <p:cNvSpPr txBox="1"/>
          <p:nvPr/>
        </p:nvSpPr>
        <p:spPr>
          <a:xfrm>
            <a:off x="3694453" y="1270493"/>
            <a:ext cx="4910346" cy="23211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gn="ctr">
              <a:spcBef>
                <a:spcPts val="130"/>
              </a:spcBef>
            </a:pPr>
            <a:r>
              <a:rPr lang="en" altLang="ja-JP" sz="1400" b="1" spc="25" dirty="0">
                <a:solidFill>
                  <a:schemeClr val="bg1"/>
                </a:solidFill>
                <a:latin typeface="+mn-ea"/>
                <a:cs typeface="游ゴシック体 ボールド"/>
              </a:rPr>
              <a:t>withnews</a:t>
            </a:r>
            <a:r>
              <a:rPr lang="ja-JP" altLang="en-US" sz="1400" b="1" spc="25" dirty="0">
                <a:solidFill>
                  <a:schemeClr val="bg1"/>
                </a:solidFill>
                <a:latin typeface="+mn-ea"/>
                <a:cs typeface="游ゴシック体 ボールド"/>
              </a:rPr>
              <a:t>発！人気連載が書籍化されました。</a:t>
            </a:r>
          </a:p>
        </p:txBody>
      </p:sp>
      <p:sp>
        <p:nvSpPr>
          <p:cNvPr id="21" name="テキスト ボックス 20">
            <a:extLst>
              <a:ext uri="{FF2B5EF4-FFF2-40B4-BE49-F238E27FC236}">
                <a16:creationId xmlns:a16="http://schemas.microsoft.com/office/drawing/2014/main" id="{AD5771C3-BA9A-462B-B884-ED59F98669FA}"/>
              </a:ext>
            </a:extLst>
          </p:cNvPr>
          <p:cNvSpPr txBox="1"/>
          <p:nvPr/>
        </p:nvSpPr>
        <p:spPr>
          <a:xfrm>
            <a:off x="2455608" y="3455943"/>
            <a:ext cx="1296000" cy="400110"/>
          </a:xfrm>
          <a:prstGeom prst="rect">
            <a:avLst/>
          </a:prstGeom>
          <a:noFill/>
        </p:spPr>
        <p:txBody>
          <a:bodyPr wrap="square" lIns="0" tIns="0" rIns="0" bIns="0">
            <a:noAutofit/>
          </a:bodyPr>
          <a:lstStyle/>
          <a:p>
            <a:pPr algn="just">
              <a:lnSpc>
                <a:spcPct val="110000"/>
              </a:lnSpc>
            </a:pPr>
            <a:r>
              <a:rPr lang="en-US" altLang="ja-JP" sz="900" dirty="0">
                <a:solidFill>
                  <a:srgbClr val="000000"/>
                </a:solidFill>
                <a:latin typeface="+mn-ea"/>
                <a:hlinkClick r:id="rId6"/>
              </a:rPr>
              <a:t>https://www.amazon.co.jp/dp/B07MDC589N/</a:t>
            </a:r>
            <a:endParaRPr lang="ja-JP" altLang="en-US" sz="900" dirty="0">
              <a:latin typeface="+mn-ea"/>
            </a:endParaRPr>
          </a:p>
        </p:txBody>
      </p:sp>
      <p:pic>
        <p:nvPicPr>
          <p:cNvPr id="1028" name="Picture 4">
            <a:extLst>
              <a:ext uri="{FF2B5EF4-FFF2-40B4-BE49-F238E27FC236}">
                <a16:creationId xmlns:a16="http://schemas.microsoft.com/office/drawing/2014/main" id="{B5811522-A078-499A-B91B-1476500F42E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89408" y="2407115"/>
            <a:ext cx="910800" cy="1332814"/>
          </a:xfrm>
          <a:prstGeom prst="rect">
            <a:avLst/>
          </a:prstGeom>
          <a:noFill/>
          <a:ln w="6350">
            <a:solidFill>
              <a:schemeClr val="tx2"/>
            </a:solidFill>
          </a:ln>
          <a:extLst>
            <a:ext uri="{909E8E84-426E-40DD-AFC4-6F175D3DCCD1}">
              <a14:hiddenFill xmlns:a14="http://schemas.microsoft.com/office/drawing/2010/main">
                <a:solidFill>
                  <a:srgbClr val="FFFFFF"/>
                </a:solidFill>
              </a14:hiddenFill>
            </a:ext>
          </a:extLst>
        </p:spPr>
      </p:pic>
      <p:sp>
        <p:nvSpPr>
          <p:cNvPr id="24" name="object 15">
            <a:extLst>
              <a:ext uri="{FF2B5EF4-FFF2-40B4-BE49-F238E27FC236}">
                <a16:creationId xmlns:a16="http://schemas.microsoft.com/office/drawing/2014/main" id="{50B38430-06D5-41EA-A671-F0EA99750BBF}"/>
              </a:ext>
            </a:extLst>
          </p:cNvPr>
          <p:cNvSpPr txBox="1"/>
          <p:nvPr/>
        </p:nvSpPr>
        <p:spPr>
          <a:xfrm>
            <a:off x="2455608" y="2391033"/>
            <a:ext cx="1616252" cy="987450"/>
          </a:xfrm>
          <a:prstGeom prst="rect">
            <a:avLst/>
          </a:prstGeom>
        </p:spPr>
        <p:txBody>
          <a:bodyPr vert="horz" wrap="square" lIns="0" tIns="0" rIns="0" bIns="0" rtlCol="0" anchor="t"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lnSpc>
                <a:spcPts val="1100"/>
              </a:lnSpc>
            </a:pPr>
            <a:r>
              <a:rPr lang="ja-JP" altLang="en-US" sz="900" kern="800" spc="-40" dirty="0">
                <a:latin typeface="+mn-ea"/>
                <a:cs typeface="游ゴシック体 ミディアム"/>
              </a:rPr>
              <a:t>ヤフートップニュースを幾度も賑わわせた</a:t>
            </a:r>
            <a:r>
              <a:rPr lang="en-US" altLang="ja-JP" sz="900" kern="800" spc="-40" dirty="0">
                <a:latin typeface="+mn-ea"/>
                <a:cs typeface="游ゴシック体 ミディアム"/>
              </a:rPr>
              <a:t>withnews</a:t>
            </a:r>
            <a:r>
              <a:rPr lang="ja-JP" altLang="en-US" sz="900" kern="800" spc="-40" dirty="0">
                <a:latin typeface="+mn-ea"/>
                <a:cs typeface="游ゴシック体 ミディアム"/>
              </a:rPr>
              <a:t>の大人気連載。自ら「負け人生」と語る日々をコミカルにつづった、切なくも笑える渾身のエッセイ。なりたい自分になれなかった、すべての人へ。</a:t>
            </a:r>
          </a:p>
        </p:txBody>
      </p:sp>
      <p:pic>
        <p:nvPicPr>
          <p:cNvPr id="1030" name="Picture 6">
            <a:extLst>
              <a:ext uri="{FF2B5EF4-FFF2-40B4-BE49-F238E27FC236}">
                <a16:creationId xmlns:a16="http://schemas.microsoft.com/office/drawing/2014/main" id="{7EF7389B-C88D-4FDE-81B3-65AEE9F2012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4762" y="2407114"/>
            <a:ext cx="910800" cy="1332814"/>
          </a:xfrm>
          <a:prstGeom prst="rect">
            <a:avLst/>
          </a:prstGeom>
          <a:noFill/>
          <a:ln w="6350">
            <a:solidFill>
              <a:schemeClr val="tx2"/>
            </a:solidFill>
          </a:ln>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E02F5F6-5F66-4FED-BEF0-8BD04BC5CD08}"/>
              </a:ext>
            </a:extLst>
          </p:cNvPr>
          <p:cNvSpPr txBox="1"/>
          <p:nvPr/>
        </p:nvSpPr>
        <p:spPr>
          <a:xfrm>
            <a:off x="5864070" y="3455943"/>
            <a:ext cx="1296000" cy="400110"/>
          </a:xfrm>
          <a:prstGeom prst="rect">
            <a:avLst/>
          </a:prstGeom>
          <a:noFill/>
        </p:spPr>
        <p:txBody>
          <a:bodyPr wrap="square" lIns="0" tIns="0" rIns="0" bIns="0">
            <a:noAutofit/>
          </a:bodyPr>
          <a:lstStyle/>
          <a:p>
            <a:pPr>
              <a:lnSpc>
                <a:spcPct val="110000"/>
              </a:lnSpc>
            </a:pPr>
            <a:r>
              <a:rPr lang="en-US" altLang="ja-JP" sz="900" dirty="0">
                <a:solidFill>
                  <a:srgbClr val="000000"/>
                </a:solidFill>
                <a:latin typeface="+mn-ea"/>
                <a:hlinkClick r:id="rId9"/>
              </a:rPr>
              <a:t>https://www.amazon.co.jp/dp/4584139121/</a:t>
            </a:r>
            <a:endParaRPr lang="ja-JP" altLang="en-US" sz="900" dirty="0">
              <a:latin typeface="+mn-ea"/>
            </a:endParaRPr>
          </a:p>
        </p:txBody>
      </p:sp>
      <p:pic>
        <p:nvPicPr>
          <p:cNvPr id="1032" name="Picture 8">
            <a:extLst>
              <a:ext uri="{FF2B5EF4-FFF2-40B4-BE49-F238E27FC236}">
                <a16:creationId xmlns:a16="http://schemas.microsoft.com/office/drawing/2014/main" id="{F335A3F0-DE23-4847-82FF-9946F8A99DA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08028" y="2407114"/>
            <a:ext cx="896400" cy="1331262"/>
          </a:xfrm>
          <a:prstGeom prst="rect">
            <a:avLst/>
          </a:prstGeom>
          <a:noFill/>
          <a:ln w="6350">
            <a:solidFill>
              <a:schemeClr val="tx2"/>
            </a:solidFill>
          </a:ln>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810534E8-4CAF-43BE-AB7D-ABB9FD2FA8CB}"/>
              </a:ext>
            </a:extLst>
          </p:cNvPr>
          <p:cNvSpPr txBox="1"/>
          <p:nvPr/>
        </p:nvSpPr>
        <p:spPr>
          <a:xfrm>
            <a:off x="9180337" y="3455943"/>
            <a:ext cx="1296000" cy="400110"/>
          </a:xfrm>
          <a:prstGeom prst="rect">
            <a:avLst/>
          </a:prstGeom>
          <a:noFill/>
        </p:spPr>
        <p:txBody>
          <a:bodyPr wrap="square" lIns="0" tIns="0" rIns="0" bIns="0">
            <a:noAutofit/>
          </a:bodyPr>
          <a:lstStyle/>
          <a:p>
            <a:pPr>
              <a:lnSpc>
                <a:spcPct val="110000"/>
              </a:lnSpc>
            </a:pPr>
            <a:r>
              <a:rPr lang="en-US" altLang="ja-JP" sz="900" dirty="0">
                <a:solidFill>
                  <a:srgbClr val="000000"/>
                </a:solidFill>
                <a:latin typeface="+mn-ea"/>
                <a:hlinkClick r:id="rId11"/>
              </a:rPr>
              <a:t>https://www.amazon.co.jp/dp/4023317837/</a:t>
            </a:r>
            <a:endParaRPr lang="ja-JP" altLang="en-US" sz="900" dirty="0">
              <a:latin typeface="+mn-ea"/>
            </a:endParaRPr>
          </a:p>
        </p:txBody>
      </p:sp>
      <p:grpSp>
        <p:nvGrpSpPr>
          <p:cNvPr id="8" name="グループ化 7">
            <a:extLst>
              <a:ext uri="{FF2B5EF4-FFF2-40B4-BE49-F238E27FC236}">
                <a16:creationId xmlns:a16="http://schemas.microsoft.com/office/drawing/2014/main" id="{40263911-D70C-9008-F58E-4267DD7A0B7B}"/>
              </a:ext>
            </a:extLst>
          </p:cNvPr>
          <p:cNvGrpSpPr/>
          <p:nvPr/>
        </p:nvGrpSpPr>
        <p:grpSpPr>
          <a:xfrm>
            <a:off x="4416478" y="1752600"/>
            <a:ext cx="3359045" cy="4500000"/>
            <a:chOff x="4417911" y="1752600"/>
            <a:chExt cx="3359045" cy="4500000"/>
          </a:xfrm>
        </p:grpSpPr>
        <p:cxnSp>
          <p:nvCxnSpPr>
            <p:cNvPr id="34" name="直線コネクタ 33">
              <a:extLst>
                <a:ext uri="{FF2B5EF4-FFF2-40B4-BE49-F238E27FC236}">
                  <a16:creationId xmlns:a16="http://schemas.microsoft.com/office/drawing/2014/main" id="{05CC6DA6-330E-8942-B0D2-2994497F7671}"/>
                </a:ext>
              </a:extLst>
            </p:cNvPr>
            <p:cNvCxnSpPr>
              <a:cxnSpLocks/>
            </p:cNvCxnSpPr>
            <p:nvPr/>
          </p:nvCxnSpPr>
          <p:spPr>
            <a:xfrm flipV="1">
              <a:off x="7776956" y="1752600"/>
              <a:ext cx="0" cy="450000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5CD2194-8798-4DBE-8044-D9D75FFEAE06}"/>
                </a:ext>
              </a:extLst>
            </p:cNvPr>
            <p:cNvCxnSpPr>
              <a:cxnSpLocks/>
            </p:cNvCxnSpPr>
            <p:nvPr/>
          </p:nvCxnSpPr>
          <p:spPr>
            <a:xfrm flipV="1">
              <a:off x="4417911" y="1752600"/>
              <a:ext cx="0" cy="450000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grpSp>
      <p:cxnSp>
        <p:nvCxnSpPr>
          <p:cNvPr id="20" name="直線コネクタ 19">
            <a:extLst>
              <a:ext uri="{FF2B5EF4-FFF2-40B4-BE49-F238E27FC236}">
                <a16:creationId xmlns:a16="http://schemas.microsoft.com/office/drawing/2014/main" id="{75F69D0F-022A-9C41-A4E9-6CCE8C00E23A}"/>
              </a:ext>
            </a:extLst>
          </p:cNvPr>
          <p:cNvCxnSpPr>
            <a:cxnSpLocks/>
          </p:cNvCxnSpPr>
          <p:nvPr/>
        </p:nvCxnSpPr>
        <p:spPr>
          <a:xfrm flipV="1">
            <a:off x="1058866" y="1752600"/>
            <a:ext cx="0" cy="450000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5926D19-5033-7540-AAA5-E3B843ECEE35}"/>
              </a:ext>
            </a:extLst>
          </p:cNvPr>
          <p:cNvCxnSpPr>
            <a:cxnSpLocks/>
          </p:cNvCxnSpPr>
          <p:nvPr/>
        </p:nvCxnSpPr>
        <p:spPr>
          <a:xfrm flipV="1">
            <a:off x="11136000" y="1752600"/>
            <a:ext cx="0" cy="450000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32F01C0-5823-5347-A95B-E38AE82920A4}"/>
              </a:ext>
            </a:extLst>
          </p:cNvPr>
          <p:cNvSpPr txBox="1"/>
          <p:nvPr/>
        </p:nvSpPr>
        <p:spPr>
          <a:xfrm>
            <a:off x="1619771" y="1856602"/>
            <a:ext cx="2160000" cy="276999"/>
          </a:xfrm>
          <a:prstGeom prst="rect">
            <a:avLst/>
          </a:prstGeom>
          <a:noFill/>
        </p:spPr>
        <p:txBody>
          <a:bodyPr wrap="square">
            <a:noAutofit/>
          </a:bodyPr>
          <a:lstStyle/>
          <a:p>
            <a:pPr algn="ctr">
              <a:lnSpc>
                <a:spcPct val="110000"/>
              </a:lnSpc>
            </a:pPr>
            <a:r>
              <a:rPr lang="ja-JP" altLang="en-US" sz="1200" b="1" dirty="0">
                <a:solidFill>
                  <a:srgbClr val="00A8D9"/>
                </a:solidFill>
                <a:latin typeface="+mn-ea"/>
              </a:rPr>
              <a:t>一発屋芸人の不本意な日常</a:t>
            </a:r>
          </a:p>
        </p:txBody>
      </p:sp>
      <p:sp>
        <p:nvSpPr>
          <p:cNvPr id="25" name="テキスト ボックス 24">
            <a:extLst>
              <a:ext uri="{FF2B5EF4-FFF2-40B4-BE49-F238E27FC236}">
                <a16:creationId xmlns:a16="http://schemas.microsoft.com/office/drawing/2014/main" id="{16B04BE7-6185-A445-B831-7CDB1D69267B}"/>
              </a:ext>
            </a:extLst>
          </p:cNvPr>
          <p:cNvSpPr txBox="1"/>
          <p:nvPr/>
        </p:nvSpPr>
        <p:spPr>
          <a:xfrm>
            <a:off x="5022395" y="1752601"/>
            <a:ext cx="2160000" cy="646331"/>
          </a:xfrm>
          <a:prstGeom prst="rect">
            <a:avLst/>
          </a:prstGeom>
          <a:noFill/>
        </p:spPr>
        <p:txBody>
          <a:bodyPr wrap="square">
            <a:noAutofit/>
          </a:bodyPr>
          <a:lstStyle/>
          <a:p>
            <a:pPr algn="ctr">
              <a:lnSpc>
                <a:spcPct val="110000"/>
              </a:lnSpc>
            </a:pPr>
            <a:r>
              <a:rPr lang="ja-JP" altLang="en-US" sz="1200" b="1" dirty="0">
                <a:solidFill>
                  <a:srgbClr val="00A8D9"/>
                </a:solidFill>
                <a:latin typeface="+mn-ea"/>
              </a:rPr>
              <a:t>生きづらさを抱える</a:t>
            </a:r>
            <a:r>
              <a:rPr lang="ja-JP" altLang="en-US" sz="1200" b="1">
                <a:solidFill>
                  <a:srgbClr val="00A8D9"/>
                </a:solidFill>
                <a:latin typeface="+mn-ea"/>
              </a:rPr>
              <a:t>きみへ</a:t>
            </a:r>
            <a:endParaRPr lang="en-US" altLang="ja-JP" sz="1200" b="1" dirty="0">
              <a:solidFill>
                <a:srgbClr val="00A8D9"/>
              </a:solidFill>
              <a:latin typeface="+mn-ea"/>
            </a:endParaRPr>
          </a:p>
          <a:p>
            <a:pPr algn="ctr">
              <a:lnSpc>
                <a:spcPct val="110000"/>
              </a:lnSpc>
            </a:pPr>
            <a:r>
              <a:rPr lang="ja-JP" altLang="en-US" sz="900" b="1">
                <a:solidFill>
                  <a:srgbClr val="00A8D9"/>
                </a:solidFill>
                <a:latin typeface="+mn-ea"/>
              </a:rPr>
              <a:t>逃げ道</a:t>
            </a:r>
            <a:r>
              <a:rPr lang="ja-JP" altLang="en-US" sz="900" b="1" dirty="0">
                <a:solidFill>
                  <a:srgbClr val="00A8D9"/>
                </a:solidFill>
                <a:latin typeface="+mn-ea"/>
              </a:rPr>
              <a:t>はいくら</a:t>
            </a:r>
            <a:r>
              <a:rPr lang="ja-JP" altLang="en-US" sz="900" b="1">
                <a:solidFill>
                  <a:srgbClr val="00A8D9"/>
                </a:solidFill>
                <a:latin typeface="+mn-ea"/>
              </a:rPr>
              <a:t>でもある</a:t>
            </a:r>
            <a:endParaRPr lang="en-US" altLang="ja-JP" sz="900" b="1" dirty="0">
              <a:solidFill>
                <a:srgbClr val="00A8D9"/>
              </a:solidFill>
              <a:latin typeface="+mn-ea"/>
            </a:endParaRPr>
          </a:p>
          <a:p>
            <a:pPr algn="ctr">
              <a:lnSpc>
                <a:spcPct val="110000"/>
              </a:lnSpc>
            </a:pPr>
            <a:r>
              <a:rPr lang="en-US" altLang="ja-JP" sz="900" b="1" dirty="0">
                <a:solidFill>
                  <a:srgbClr val="00A8D9"/>
                </a:solidFill>
                <a:latin typeface="+mn-ea"/>
              </a:rPr>
              <a:t>-#</a:t>
            </a:r>
            <a:r>
              <a:rPr lang="en-US" altLang="ja-JP" sz="900" b="1" dirty="0" err="1">
                <a:solidFill>
                  <a:srgbClr val="00A8D9"/>
                </a:solidFill>
                <a:latin typeface="+mn-ea"/>
              </a:rPr>
              <a:t>withyou</a:t>
            </a:r>
            <a:r>
              <a:rPr lang="en-US" altLang="ja-JP" sz="900" b="1" dirty="0">
                <a:solidFill>
                  <a:srgbClr val="00A8D9"/>
                </a:solidFill>
                <a:latin typeface="+mn-ea"/>
              </a:rPr>
              <a:t>-</a:t>
            </a:r>
            <a:endParaRPr lang="ja-JP" altLang="en-US" sz="900" b="1" dirty="0">
              <a:solidFill>
                <a:srgbClr val="00A8D9"/>
              </a:solidFill>
              <a:latin typeface="+mn-ea"/>
            </a:endParaRPr>
          </a:p>
        </p:txBody>
      </p:sp>
      <p:sp>
        <p:nvSpPr>
          <p:cNvPr id="27" name="テキスト ボックス 26">
            <a:extLst>
              <a:ext uri="{FF2B5EF4-FFF2-40B4-BE49-F238E27FC236}">
                <a16:creationId xmlns:a16="http://schemas.microsoft.com/office/drawing/2014/main" id="{BCDC2B1B-48C4-674D-B421-B1C5FC678E23}"/>
              </a:ext>
            </a:extLst>
          </p:cNvPr>
          <p:cNvSpPr txBox="1"/>
          <p:nvPr/>
        </p:nvSpPr>
        <p:spPr>
          <a:xfrm>
            <a:off x="8368411" y="1856602"/>
            <a:ext cx="2160000" cy="276999"/>
          </a:xfrm>
          <a:prstGeom prst="rect">
            <a:avLst/>
          </a:prstGeom>
          <a:noFill/>
        </p:spPr>
        <p:txBody>
          <a:bodyPr wrap="square">
            <a:noAutofit/>
          </a:bodyPr>
          <a:lstStyle/>
          <a:p>
            <a:pPr algn="ctr">
              <a:lnSpc>
                <a:spcPct val="110000"/>
              </a:lnSpc>
            </a:pPr>
            <a:r>
              <a:rPr lang="ja-JP" altLang="en-US" sz="1200" b="1" dirty="0">
                <a:solidFill>
                  <a:srgbClr val="00A8D9"/>
                </a:solidFill>
                <a:latin typeface="+mn-ea"/>
              </a:rPr>
              <a:t>平成家族</a:t>
            </a:r>
          </a:p>
        </p:txBody>
      </p:sp>
      <p:sp>
        <p:nvSpPr>
          <p:cNvPr id="31" name="object 11">
            <a:extLst>
              <a:ext uri="{FF2B5EF4-FFF2-40B4-BE49-F238E27FC236}">
                <a16:creationId xmlns:a16="http://schemas.microsoft.com/office/drawing/2014/main" id="{86239CB9-2FAE-9D4C-A9E1-8C0F15E2EA13}"/>
              </a:ext>
            </a:extLst>
          </p:cNvPr>
          <p:cNvSpPr txBox="1"/>
          <p:nvPr/>
        </p:nvSpPr>
        <p:spPr>
          <a:xfrm>
            <a:off x="9194296" y="4700336"/>
            <a:ext cx="1616252" cy="702565"/>
          </a:xfrm>
          <a:prstGeom prst="rect">
            <a:avLst/>
          </a:prstGeom>
        </p:spPr>
        <p:txBody>
          <a:bodyPr vert="horz" wrap="square" lIns="0" tIns="0" rIns="0" bIns="0" rtlCol="0" anchor="t"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just">
              <a:lnSpc>
                <a:spcPts val="1100"/>
              </a:lnSpc>
            </a:pPr>
            <a:r>
              <a:rPr lang="ja-JP" altLang="en-US" sz="900" dirty="0">
                <a:latin typeface="+mn-ea"/>
              </a:rPr>
              <a:t>ダイエットをテーマにした取材を続け、自分でも実践してきた著者朽木誠一郎さん</a:t>
            </a:r>
            <a:r>
              <a:rPr lang="ja-JP" altLang="en-US" sz="900" spc="-150" dirty="0">
                <a:latin typeface="+mn-ea"/>
              </a:rPr>
              <a:t>が、自ら行ったダイエット</a:t>
            </a:r>
            <a:r>
              <a:rPr lang="en-US" altLang="ja-JP" sz="900" dirty="0">
                <a:latin typeface="+mn-ea"/>
              </a:rPr>
              <a:t>(115kg→75kg)</a:t>
            </a:r>
            <a:r>
              <a:rPr lang="ja-JP" altLang="en-US" sz="900" dirty="0">
                <a:latin typeface="+mn-ea"/>
              </a:rPr>
              <a:t>の模様を時系列で解説した一冊。</a:t>
            </a:r>
          </a:p>
        </p:txBody>
      </p:sp>
      <p:sp>
        <p:nvSpPr>
          <p:cNvPr id="32" name="object 15">
            <a:extLst>
              <a:ext uri="{FF2B5EF4-FFF2-40B4-BE49-F238E27FC236}">
                <a16:creationId xmlns:a16="http://schemas.microsoft.com/office/drawing/2014/main" id="{3FD52201-5AF9-6F48-BCC8-E4278BDD42E4}"/>
              </a:ext>
            </a:extLst>
          </p:cNvPr>
          <p:cNvSpPr txBox="1"/>
          <p:nvPr/>
        </p:nvSpPr>
        <p:spPr>
          <a:xfrm>
            <a:off x="5878029" y="4700337"/>
            <a:ext cx="1616252" cy="1125757"/>
          </a:xfrm>
          <a:prstGeom prst="rect">
            <a:avLst/>
          </a:prstGeom>
        </p:spPr>
        <p:txBody>
          <a:bodyPr vert="horz" wrap="square" lIns="0" tIns="0" rIns="0" bIns="0" rtlCol="0" anchor="t"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just">
              <a:lnSpc>
                <a:spcPts val="1100"/>
              </a:lnSpc>
            </a:pPr>
            <a:r>
              <a:rPr lang="ja-JP" altLang="en-US" sz="900">
                <a:latin typeface="+mn-ea"/>
              </a:rPr>
              <a:t>「新語・流行語大賞」に「イクメン」がノミネートされてから</a:t>
            </a:r>
            <a:r>
              <a:rPr lang="en-US" altLang="ja-JP" sz="900" dirty="0">
                <a:latin typeface="+mn-ea"/>
              </a:rPr>
              <a:t>10</a:t>
            </a:r>
            <a:r>
              <a:rPr lang="ja-JP" altLang="en-US" sz="900">
                <a:latin typeface="+mn-ea"/>
              </a:rPr>
              <a:t>年。男性が育児に参加する中で子育てに真剣に向き合っているからこそ生まれるモヤモヤや葛藤を通して、子育てがしやすい社会のあり方を明らかにする一冊。</a:t>
            </a:r>
            <a:endParaRPr lang="en-US" altLang="ja-JP" sz="900" dirty="0">
              <a:latin typeface="+mn-ea"/>
            </a:endParaRPr>
          </a:p>
        </p:txBody>
      </p:sp>
      <p:sp>
        <p:nvSpPr>
          <p:cNvPr id="33" name="テキスト ボックス 32">
            <a:extLst>
              <a:ext uri="{FF2B5EF4-FFF2-40B4-BE49-F238E27FC236}">
                <a16:creationId xmlns:a16="http://schemas.microsoft.com/office/drawing/2014/main" id="{1636B00B-4D17-5344-84DD-EDFB74F4E8FD}"/>
              </a:ext>
            </a:extLst>
          </p:cNvPr>
          <p:cNvSpPr txBox="1"/>
          <p:nvPr/>
        </p:nvSpPr>
        <p:spPr>
          <a:xfrm>
            <a:off x="2469567" y="5810599"/>
            <a:ext cx="1296000" cy="400110"/>
          </a:xfrm>
          <a:prstGeom prst="rect">
            <a:avLst/>
          </a:prstGeom>
          <a:noFill/>
        </p:spPr>
        <p:txBody>
          <a:bodyPr wrap="square" lIns="0" tIns="0" rIns="0" bIns="0">
            <a:noAutofit/>
          </a:bodyPr>
          <a:lstStyle/>
          <a:p>
            <a:pPr algn="just">
              <a:lnSpc>
                <a:spcPct val="110000"/>
              </a:lnSpc>
            </a:pPr>
            <a:r>
              <a:rPr lang="en-US" altLang="ja-JP" sz="900" dirty="0">
                <a:solidFill>
                  <a:srgbClr val="000000"/>
                </a:solidFill>
                <a:latin typeface="+mn-ea"/>
                <a:hlinkClick r:id="rId12"/>
              </a:rPr>
              <a:t>https://</a:t>
            </a:r>
            <a:r>
              <a:rPr lang="en-US" altLang="ja-JP" sz="900" dirty="0" err="1">
                <a:solidFill>
                  <a:srgbClr val="000000"/>
                </a:solidFill>
                <a:latin typeface="+mn-ea"/>
                <a:hlinkClick r:id="rId12"/>
              </a:rPr>
              <a:t>www.amazon.co.jp</a:t>
            </a:r>
            <a:r>
              <a:rPr lang="en-US" altLang="ja-JP" sz="900" dirty="0">
                <a:solidFill>
                  <a:srgbClr val="000000"/>
                </a:solidFill>
                <a:latin typeface="+mn-ea"/>
                <a:hlinkClick r:id="rId12"/>
              </a:rPr>
              <a:t>/</a:t>
            </a:r>
            <a:r>
              <a:rPr lang="en-US" altLang="ja-JP" sz="900" dirty="0" err="1">
                <a:solidFill>
                  <a:srgbClr val="000000"/>
                </a:solidFill>
                <a:latin typeface="+mn-ea"/>
                <a:hlinkClick r:id="rId12"/>
              </a:rPr>
              <a:t>dp</a:t>
            </a:r>
            <a:r>
              <a:rPr lang="en-US" altLang="ja-JP" sz="900" dirty="0">
                <a:solidFill>
                  <a:srgbClr val="000000"/>
                </a:solidFill>
                <a:latin typeface="+mn-ea"/>
                <a:hlinkClick r:id="rId12"/>
              </a:rPr>
              <a:t>/B07VHK53ZF/</a:t>
            </a:r>
            <a:endParaRPr lang="ja-JP" altLang="en-US" sz="900" dirty="0">
              <a:latin typeface="+mn-ea"/>
            </a:endParaRPr>
          </a:p>
        </p:txBody>
      </p:sp>
      <p:sp>
        <p:nvSpPr>
          <p:cNvPr id="37" name="object 15">
            <a:extLst>
              <a:ext uri="{FF2B5EF4-FFF2-40B4-BE49-F238E27FC236}">
                <a16:creationId xmlns:a16="http://schemas.microsoft.com/office/drawing/2014/main" id="{3AD70257-9F6C-F143-A2F0-9FDB5C990F20}"/>
              </a:ext>
            </a:extLst>
          </p:cNvPr>
          <p:cNvSpPr txBox="1"/>
          <p:nvPr/>
        </p:nvSpPr>
        <p:spPr>
          <a:xfrm>
            <a:off x="2469567" y="4700336"/>
            <a:ext cx="1616252" cy="561500"/>
          </a:xfrm>
          <a:prstGeom prst="rect">
            <a:avLst/>
          </a:prstGeom>
        </p:spPr>
        <p:txBody>
          <a:bodyPr vert="horz" wrap="square" lIns="0" tIns="0" rIns="0" bIns="0" rtlCol="0" anchor="t"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just">
              <a:lnSpc>
                <a:spcPts val="1100"/>
              </a:lnSpc>
            </a:pPr>
            <a:r>
              <a:rPr lang="ja-JP" altLang="en-US" sz="900">
                <a:latin typeface="+mn-ea"/>
              </a:rPr>
              <a:t>顔の変形やアザ、マヒなど特徴的な外見のため、学校や恋愛、就職で困難に直面した人々を描くルポ。</a:t>
            </a:r>
            <a:endParaRPr lang="en-US" altLang="ja-JP" sz="900" dirty="0">
              <a:latin typeface="+mn-ea"/>
            </a:endParaRPr>
          </a:p>
        </p:txBody>
      </p:sp>
      <p:sp>
        <p:nvSpPr>
          <p:cNvPr id="40" name="テキスト ボックス 39">
            <a:extLst>
              <a:ext uri="{FF2B5EF4-FFF2-40B4-BE49-F238E27FC236}">
                <a16:creationId xmlns:a16="http://schemas.microsoft.com/office/drawing/2014/main" id="{F2671285-080D-E246-90E1-25E7A2DD552E}"/>
              </a:ext>
            </a:extLst>
          </p:cNvPr>
          <p:cNvSpPr txBox="1"/>
          <p:nvPr/>
        </p:nvSpPr>
        <p:spPr>
          <a:xfrm>
            <a:off x="5878029" y="5810599"/>
            <a:ext cx="1296000" cy="400110"/>
          </a:xfrm>
          <a:prstGeom prst="rect">
            <a:avLst/>
          </a:prstGeom>
          <a:noFill/>
        </p:spPr>
        <p:txBody>
          <a:bodyPr wrap="square" lIns="0" tIns="0" rIns="0" bIns="0">
            <a:noAutofit/>
          </a:bodyPr>
          <a:lstStyle/>
          <a:p>
            <a:pPr algn="just"/>
            <a:r>
              <a:rPr lang="en-US" altLang="ja-JP" sz="900" dirty="0">
                <a:solidFill>
                  <a:srgbClr val="000000"/>
                </a:solidFill>
                <a:latin typeface="+mn-ea"/>
                <a:hlinkClick r:id="rId13"/>
              </a:rPr>
              <a:t>https://</a:t>
            </a:r>
            <a:r>
              <a:rPr lang="en-US" altLang="ja-JP" sz="900" dirty="0" err="1">
                <a:solidFill>
                  <a:srgbClr val="000000"/>
                </a:solidFill>
                <a:latin typeface="+mn-ea"/>
                <a:hlinkClick r:id="rId13"/>
              </a:rPr>
              <a:t>www.amazon.co.jp</a:t>
            </a:r>
            <a:r>
              <a:rPr lang="en-US" altLang="ja-JP" sz="900" dirty="0">
                <a:solidFill>
                  <a:srgbClr val="000000"/>
                </a:solidFill>
                <a:latin typeface="+mn-ea"/>
                <a:hlinkClick r:id="rId13"/>
              </a:rPr>
              <a:t>/</a:t>
            </a:r>
            <a:r>
              <a:rPr lang="en-US" altLang="ja-JP" sz="900" dirty="0" err="1">
                <a:solidFill>
                  <a:srgbClr val="000000"/>
                </a:solidFill>
                <a:latin typeface="+mn-ea"/>
                <a:hlinkClick r:id="rId13"/>
              </a:rPr>
              <a:t>dp</a:t>
            </a:r>
            <a:r>
              <a:rPr lang="en-US" altLang="ja-JP" sz="900" dirty="0">
                <a:solidFill>
                  <a:srgbClr val="000000"/>
                </a:solidFill>
                <a:latin typeface="+mn-ea"/>
                <a:hlinkClick r:id="rId13"/>
              </a:rPr>
              <a:t>/4022950978/</a:t>
            </a:r>
            <a:endParaRPr lang="en-US" altLang="ja-JP" sz="900" dirty="0">
              <a:solidFill>
                <a:srgbClr val="000000"/>
              </a:solidFill>
              <a:latin typeface="+mn-ea"/>
            </a:endParaRPr>
          </a:p>
        </p:txBody>
      </p:sp>
      <p:sp>
        <p:nvSpPr>
          <p:cNvPr id="45" name="テキスト ボックス 44">
            <a:extLst>
              <a:ext uri="{FF2B5EF4-FFF2-40B4-BE49-F238E27FC236}">
                <a16:creationId xmlns:a16="http://schemas.microsoft.com/office/drawing/2014/main" id="{28F9C9BE-E0B2-1F4F-9FE0-DACD6E4A2588}"/>
              </a:ext>
            </a:extLst>
          </p:cNvPr>
          <p:cNvSpPr txBox="1"/>
          <p:nvPr/>
        </p:nvSpPr>
        <p:spPr>
          <a:xfrm>
            <a:off x="9194296" y="5810599"/>
            <a:ext cx="1296000" cy="400110"/>
          </a:xfrm>
          <a:prstGeom prst="rect">
            <a:avLst/>
          </a:prstGeom>
          <a:noFill/>
        </p:spPr>
        <p:txBody>
          <a:bodyPr wrap="square" lIns="0" tIns="0" rIns="0" bIns="0">
            <a:noAutofit/>
          </a:bodyPr>
          <a:lstStyle/>
          <a:p>
            <a:pPr algn="just"/>
            <a:r>
              <a:rPr lang="en-US" altLang="ja-JP" sz="900" dirty="0">
                <a:solidFill>
                  <a:srgbClr val="000000"/>
                </a:solidFill>
                <a:latin typeface="+mn-ea"/>
                <a:hlinkClick r:id="rId14"/>
              </a:rPr>
              <a:t>https://www.amazon.co.jp/dp/4041088763/</a:t>
            </a:r>
            <a:endParaRPr lang="en-US" altLang="ja-JP" sz="900" dirty="0">
              <a:solidFill>
                <a:srgbClr val="000000"/>
              </a:solidFill>
              <a:latin typeface="+mn-ea"/>
            </a:endParaRPr>
          </a:p>
        </p:txBody>
      </p:sp>
      <p:sp>
        <p:nvSpPr>
          <p:cNvPr id="46" name="テキスト ボックス 45">
            <a:extLst>
              <a:ext uri="{FF2B5EF4-FFF2-40B4-BE49-F238E27FC236}">
                <a16:creationId xmlns:a16="http://schemas.microsoft.com/office/drawing/2014/main" id="{42A9DDBC-75FA-C24D-9F40-81F87F4F7107}"/>
              </a:ext>
            </a:extLst>
          </p:cNvPr>
          <p:cNvSpPr txBox="1"/>
          <p:nvPr/>
        </p:nvSpPr>
        <p:spPr>
          <a:xfrm>
            <a:off x="1629577" y="4188340"/>
            <a:ext cx="2160000" cy="276999"/>
          </a:xfrm>
          <a:prstGeom prst="rect">
            <a:avLst/>
          </a:prstGeom>
          <a:noFill/>
        </p:spPr>
        <p:txBody>
          <a:bodyPr wrap="square">
            <a:noAutofit/>
          </a:bodyPr>
          <a:lstStyle/>
          <a:p>
            <a:pPr algn="ctr">
              <a:lnSpc>
                <a:spcPct val="110000"/>
              </a:lnSpc>
            </a:pPr>
            <a:r>
              <a:rPr lang="ja-JP" altLang="en-US" sz="1200" b="1" dirty="0">
                <a:solidFill>
                  <a:srgbClr val="00A8D9"/>
                </a:solidFill>
                <a:latin typeface="+mn-ea"/>
              </a:rPr>
              <a:t>この顔と生きるということ</a:t>
            </a:r>
          </a:p>
        </p:txBody>
      </p:sp>
      <p:sp>
        <p:nvSpPr>
          <p:cNvPr id="47" name="テキスト ボックス 46">
            <a:extLst>
              <a:ext uri="{FF2B5EF4-FFF2-40B4-BE49-F238E27FC236}">
                <a16:creationId xmlns:a16="http://schemas.microsoft.com/office/drawing/2014/main" id="{65B7E068-FF08-7E40-B43E-FC397AEEA4F9}"/>
              </a:ext>
            </a:extLst>
          </p:cNvPr>
          <p:cNvSpPr txBox="1"/>
          <p:nvPr/>
        </p:nvSpPr>
        <p:spPr>
          <a:xfrm>
            <a:off x="5022395" y="4084339"/>
            <a:ext cx="2160000" cy="520756"/>
          </a:xfrm>
          <a:prstGeom prst="rect">
            <a:avLst/>
          </a:prstGeom>
          <a:noFill/>
        </p:spPr>
        <p:txBody>
          <a:bodyPr wrap="square">
            <a:noAutofit/>
          </a:bodyPr>
          <a:lstStyle/>
          <a:p>
            <a:pPr algn="ctr">
              <a:lnSpc>
                <a:spcPct val="110000"/>
              </a:lnSpc>
            </a:pPr>
            <a:r>
              <a:rPr lang="ja-JP" altLang="en-US" sz="1200" b="1" dirty="0">
                <a:solidFill>
                  <a:srgbClr val="00A8D9"/>
                </a:solidFill>
                <a:latin typeface="+mn-ea"/>
              </a:rPr>
              <a:t>妻に言えない夫の本音</a:t>
            </a:r>
            <a:endParaRPr lang="en-US" altLang="ja-JP" sz="1200" b="1" dirty="0">
              <a:solidFill>
                <a:srgbClr val="00A8D9"/>
              </a:solidFill>
              <a:latin typeface="+mn-ea"/>
            </a:endParaRPr>
          </a:p>
          <a:p>
            <a:pPr algn="ctr">
              <a:lnSpc>
                <a:spcPct val="110000"/>
              </a:lnSpc>
            </a:pPr>
            <a:r>
              <a:rPr lang="ja-JP" altLang="en-US" sz="900" b="1" dirty="0">
                <a:solidFill>
                  <a:srgbClr val="00A8D9"/>
                </a:solidFill>
                <a:latin typeface="+mn-ea"/>
              </a:rPr>
              <a:t>仕事と子育てをめぐる葛藤の正体</a:t>
            </a:r>
            <a:endParaRPr lang="en-US" altLang="ja-JP" sz="900" b="1" dirty="0">
              <a:solidFill>
                <a:srgbClr val="00A8D9"/>
              </a:solidFill>
              <a:latin typeface="+mn-ea"/>
            </a:endParaRPr>
          </a:p>
        </p:txBody>
      </p:sp>
      <p:sp>
        <p:nvSpPr>
          <p:cNvPr id="48" name="テキスト ボックス 47">
            <a:extLst>
              <a:ext uri="{FF2B5EF4-FFF2-40B4-BE49-F238E27FC236}">
                <a16:creationId xmlns:a16="http://schemas.microsoft.com/office/drawing/2014/main" id="{BA436299-A66B-1840-8AC2-769F30E51F3E}"/>
              </a:ext>
            </a:extLst>
          </p:cNvPr>
          <p:cNvSpPr txBox="1"/>
          <p:nvPr/>
        </p:nvSpPr>
        <p:spPr>
          <a:xfrm>
            <a:off x="8342446" y="4084338"/>
            <a:ext cx="2160000" cy="520756"/>
          </a:xfrm>
          <a:prstGeom prst="rect">
            <a:avLst/>
          </a:prstGeom>
          <a:noFill/>
        </p:spPr>
        <p:txBody>
          <a:bodyPr wrap="square">
            <a:noAutofit/>
          </a:bodyPr>
          <a:lstStyle/>
          <a:p>
            <a:pPr algn="ctr">
              <a:lnSpc>
                <a:spcPct val="110000"/>
              </a:lnSpc>
            </a:pPr>
            <a:r>
              <a:rPr lang="ja-JP" altLang="en-US" sz="1200" b="1" dirty="0">
                <a:solidFill>
                  <a:srgbClr val="00A8D9"/>
                </a:solidFill>
                <a:latin typeface="+mn-ea"/>
              </a:rPr>
              <a:t>医療記者のダイエット</a:t>
            </a:r>
            <a:endParaRPr lang="en-US" altLang="ja-JP" sz="1200" b="1" dirty="0">
              <a:solidFill>
                <a:srgbClr val="00A8D9"/>
              </a:solidFill>
              <a:latin typeface="+mn-ea"/>
            </a:endParaRPr>
          </a:p>
          <a:p>
            <a:pPr algn="ctr">
              <a:lnSpc>
                <a:spcPct val="110000"/>
              </a:lnSpc>
            </a:pPr>
            <a:r>
              <a:rPr lang="ja-JP" altLang="en-US" sz="900" b="1" dirty="0">
                <a:solidFill>
                  <a:srgbClr val="00A8D9"/>
                </a:solidFill>
                <a:latin typeface="+mn-ea"/>
              </a:rPr>
              <a:t>最新科学を武器に</a:t>
            </a:r>
            <a:r>
              <a:rPr lang="en-US" altLang="ja-JP" sz="900" b="1" dirty="0">
                <a:solidFill>
                  <a:srgbClr val="00A8D9"/>
                </a:solidFill>
                <a:latin typeface="+mn-ea"/>
              </a:rPr>
              <a:t>40</a:t>
            </a:r>
            <a:r>
              <a:rPr lang="ja-JP" altLang="en-US" sz="900" b="1" dirty="0">
                <a:solidFill>
                  <a:srgbClr val="00A8D9"/>
                </a:solidFill>
                <a:latin typeface="+mn-ea"/>
              </a:rPr>
              <a:t>キロやせた</a:t>
            </a:r>
          </a:p>
        </p:txBody>
      </p:sp>
      <p:grpSp>
        <p:nvGrpSpPr>
          <p:cNvPr id="9" name="グループ化 8">
            <a:extLst>
              <a:ext uri="{FF2B5EF4-FFF2-40B4-BE49-F238E27FC236}">
                <a16:creationId xmlns:a16="http://schemas.microsoft.com/office/drawing/2014/main" id="{D735E7D5-D3CE-3B3C-6CDD-5EA25DC1D509}"/>
              </a:ext>
            </a:extLst>
          </p:cNvPr>
          <p:cNvGrpSpPr/>
          <p:nvPr/>
        </p:nvGrpSpPr>
        <p:grpSpPr>
          <a:xfrm>
            <a:off x="1420907" y="3962400"/>
            <a:ext cx="9350187" cy="0"/>
            <a:chOff x="1339686" y="3962400"/>
            <a:chExt cx="9350187" cy="0"/>
          </a:xfrm>
        </p:grpSpPr>
        <p:cxnSp>
          <p:nvCxnSpPr>
            <p:cNvPr id="49" name="直線コネクタ 48">
              <a:extLst>
                <a:ext uri="{FF2B5EF4-FFF2-40B4-BE49-F238E27FC236}">
                  <a16:creationId xmlns:a16="http://schemas.microsoft.com/office/drawing/2014/main" id="{3F38CAA1-087E-4F4B-B95E-6CB680C12A58}"/>
                </a:ext>
              </a:extLst>
            </p:cNvPr>
            <p:cNvCxnSpPr>
              <a:cxnSpLocks/>
            </p:cNvCxnSpPr>
            <p:nvPr/>
          </p:nvCxnSpPr>
          <p:spPr>
            <a:xfrm flipH="1">
              <a:off x="1339686" y="3962400"/>
              <a:ext cx="2628000" cy="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725F6481-6B73-CC4A-BDF3-29F2168AEE2C}"/>
                </a:ext>
              </a:extLst>
            </p:cNvPr>
            <p:cNvCxnSpPr>
              <a:cxnSpLocks/>
            </p:cNvCxnSpPr>
            <p:nvPr/>
          </p:nvCxnSpPr>
          <p:spPr>
            <a:xfrm flipH="1">
              <a:off x="4700779" y="3962400"/>
              <a:ext cx="2628000" cy="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EBB6708A-27EB-9B42-9A9C-B55F94D6FC78}"/>
                </a:ext>
              </a:extLst>
            </p:cNvPr>
            <p:cNvCxnSpPr>
              <a:cxnSpLocks/>
            </p:cNvCxnSpPr>
            <p:nvPr/>
          </p:nvCxnSpPr>
          <p:spPr>
            <a:xfrm flipH="1">
              <a:off x="8061873" y="3962400"/>
              <a:ext cx="2628000" cy="0"/>
            </a:xfrm>
            <a:prstGeom prst="line">
              <a:avLst/>
            </a:prstGeom>
            <a:ln w="22225" cap="rnd">
              <a:solidFill>
                <a:srgbClr val="00A8D9"/>
              </a:solidFill>
              <a:prstDash val="sysDot"/>
            </a:ln>
          </p:spPr>
          <p:style>
            <a:lnRef idx="1">
              <a:schemeClr val="accent1"/>
            </a:lnRef>
            <a:fillRef idx="0">
              <a:schemeClr val="accent1"/>
            </a:fillRef>
            <a:effectRef idx="0">
              <a:schemeClr val="accent1"/>
            </a:effectRef>
            <a:fontRef idx="minor">
              <a:schemeClr val="tx1"/>
            </a:fontRef>
          </p:style>
        </p:cxnSp>
      </p:grpSp>
      <p:sp>
        <p:nvSpPr>
          <p:cNvPr id="6" name="タイトル 5">
            <a:extLst>
              <a:ext uri="{FF2B5EF4-FFF2-40B4-BE49-F238E27FC236}">
                <a16:creationId xmlns:a16="http://schemas.microsoft.com/office/drawing/2014/main" id="{4AF72A6F-D52E-4B75-1E59-6BACC772E877}"/>
              </a:ext>
            </a:extLst>
          </p:cNvPr>
          <p:cNvSpPr>
            <a:spLocks noGrp="1"/>
          </p:cNvSpPr>
          <p:nvPr>
            <p:ph type="title"/>
          </p:nvPr>
        </p:nvSpPr>
        <p:spPr/>
        <p:txBody>
          <a:bodyPr/>
          <a:lstStyle/>
          <a:p>
            <a:r>
              <a:rPr lang="ja-JP" altLang="en-US" dirty="0"/>
              <a:t>書籍化できるほどの記事のクオリティ</a:t>
            </a:r>
            <a:br>
              <a:rPr lang="ja-JP" altLang="en-US" dirty="0"/>
            </a:br>
            <a:r>
              <a:rPr lang="ja-JP" altLang="en-US" dirty="0"/>
              <a:t>このあとも続々書籍化を予定しています！</a:t>
            </a:r>
          </a:p>
        </p:txBody>
      </p:sp>
      <p:sp>
        <p:nvSpPr>
          <p:cNvPr id="2" name="スライド番号プレースホルダー 1">
            <a:extLst>
              <a:ext uri="{FF2B5EF4-FFF2-40B4-BE49-F238E27FC236}">
                <a16:creationId xmlns:a16="http://schemas.microsoft.com/office/drawing/2014/main" id="{2812FDB6-8329-3242-9DA6-32F7DF11859D}"/>
              </a:ext>
            </a:extLst>
          </p:cNvPr>
          <p:cNvSpPr>
            <a:spLocks noGrp="1"/>
          </p:cNvSpPr>
          <p:nvPr>
            <p:ph type="sldNum" sz="quarter" idx="7"/>
          </p:nvPr>
        </p:nvSpPr>
        <p:spPr/>
        <p:txBody>
          <a:bodyPr/>
          <a:lstStyle/>
          <a:p>
            <a:fld id="{B6F15528-21DE-4FAA-801E-634DDDAF4B2B}" type="slidenum">
              <a:rPr lang="en-US" altLang="ja-JP" smtClean="0"/>
              <a:pPr/>
              <a:t>3</a:t>
            </a:fld>
            <a:endParaRPr lang="en-US" altLang="ja-JP" dirty="0"/>
          </a:p>
        </p:txBody>
      </p:sp>
    </p:spTree>
    <p:extLst>
      <p:ext uri="{BB962C8B-B14F-4D97-AF65-F5344CB8AC3E}">
        <p14:creationId xmlns:p14="http://schemas.microsoft.com/office/powerpoint/2010/main" val="160087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bject 8">
            <a:extLst>
              <a:ext uri="{FF2B5EF4-FFF2-40B4-BE49-F238E27FC236}">
                <a16:creationId xmlns:a16="http://schemas.microsoft.com/office/drawing/2014/main" id="{D72B8837-2BDB-6243-9477-BBD13694E3A9}"/>
              </a:ext>
            </a:extLst>
          </p:cNvPr>
          <p:cNvSpPr/>
          <p:nvPr/>
        </p:nvSpPr>
        <p:spPr>
          <a:xfrm>
            <a:off x="8521352" y="5209754"/>
            <a:ext cx="1728597" cy="1499281"/>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latin typeface="+mn-ea"/>
            </a:endParaRPr>
          </a:p>
        </p:txBody>
      </p:sp>
      <p:sp>
        <p:nvSpPr>
          <p:cNvPr id="50" name="object 8">
            <a:extLst>
              <a:ext uri="{FF2B5EF4-FFF2-40B4-BE49-F238E27FC236}">
                <a16:creationId xmlns:a16="http://schemas.microsoft.com/office/drawing/2014/main" id="{2021E963-6857-B146-B0AB-214FD8A08B2D}"/>
              </a:ext>
            </a:extLst>
          </p:cNvPr>
          <p:cNvSpPr/>
          <p:nvPr/>
        </p:nvSpPr>
        <p:spPr>
          <a:xfrm>
            <a:off x="2196585" y="5542058"/>
            <a:ext cx="1167581" cy="1315448"/>
          </a:xfrm>
          <a:prstGeom prst="rect">
            <a:avLst/>
          </a:prstGeom>
          <a:blipFill>
            <a:blip r:embed="rId4" cstate="print">
              <a:extLst>
                <a:ext uri="{28A0092B-C50C-407E-A947-70E740481C1C}">
                  <a14:useLocalDpi xmlns:a14="http://schemas.microsoft.com/office/drawing/2010/main"/>
                </a:ext>
              </a:extLst>
            </a:blip>
            <a:srcRect/>
            <a:stretch>
              <a:fillRect t="11295"/>
            </a:stretch>
          </a:blipFill>
        </p:spPr>
        <p:txBody>
          <a:bodyPr wrap="square" lIns="0" tIns="0" rIns="0" bIns="0" rtlCol="0"/>
          <a:lstStyle/>
          <a:p>
            <a:endParaRPr>
              <a:latin typeface="+mn-ea"/>
            </a:endParaRPr>
          </a:p>
        </p:txBody>
      </p:sp>
      <p:sp>
        <p:nvSpPr>
          <p:cNvPr id="40" name="object 4">
            <a:extLst>
              <a:ext uri="{FF2B5EF4-FFF2-40B4-BE49-F238E27FC236}">
                <a16:creationId xmlns:a16="http://schemas.microsoft.com/office/drawing/2014/main" id="{31E90ACC-953B-074C-AF75-7BC235114E62}"/>
              </a:ext>
            </a:extLst>
          </p:cNvPr>
          <p:cNvSpPr/>
          <p:nvPr/>
        </p:nvSpPr>
        <p:spPr>
          <a:xfrm rot="11311664" flipH="1">
            <a:off x="1611338" y="591780"/>
            <a:ext cx="8080953" cy="5698243"/>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42" name="object 4">
            <a:extLst>
              <a:ext uri="{FF2B5EF4-FFF2-40B4-BE49-F238E27FC236}">
                <a16:creationId xmlns:a16="http://schemas.microsoft.com/office/drawing/2014/main" id="{2F71C8FF-8E2B-6746-9CBD-6B163782E10F}"/>
              </a:ext>
            </a:extLst>
          </p:cNvPr>
          <p:cNvSpPr txBox="1"/>
          <p:nvPr/>
        </p:nvSpPr>
        <p:spPr>
          <a:xfrm>
            <a:off x="4124304" y="1226052"/>
            <a:ext cx="4602680" cy="1532471"/>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ja-JP" altLang="en-US" sz="2400" b="1" spc="25" dirty="0">
                <a:solidFill>
                  <a:srgbClr val="00B9E0"/>
                </a:solidFill>
                <a:latin typeface="+mn-ea"/>
                <a:cs typeface="游ゴシック体 ボールド"/>
              </a:rPr>
              <a:t>トレンドのニュースを、</a:t>
            </a:r>
            <a:endParaRPr lang="en-US" altLang="ja-JP" sz="2400" b="1" spc="25" dirty="0">
              <a:solidFill>
                <a:srgbClr val="00B9E0"/>
              </a:solidFill>
              <a:latin typeface="+mn-ea"/>
              <a:cs typeface="游ゴシック体 ボールド"/>
            </a:endParaRPr>
          </a:p>
          <a:p>
            <a:pPr marL="12700">
              <a:spcBef>
                <a:spcPts val="130"/>
              </a:spcBef>
            </a:pPr>
            <a:r>
              <a:rPr lang="ja-JP" altLang="en-US" sz="2400" b="1" spc="25" dirty="0">
                <a:solidFill>
                  <a:srgbClr val="00B9E0"/>
                </a:solidFill>
                <a:latin typeface="+mn-ea"/>
                <a:cs typeface="游ゴシック体 ボールド"/>
              </a:rPr>
              <a:t>さらにフカボリしてお届けする</a:t>
            </a:r>
            <a:endParaRPr lang="en-US" altLang="ja-JP" sz="2400" b="1" spc="25" dirty="0">
              <a:solidFill>
                <a:srgbClr val="00B9E0"/>
              </a:solidFill>
              <a:latin typeface="+mn-ea"/>
              <a:cs typeface="游ゴシック体 ボールド"/>
            </a:endParaRPr>
          </a:p>
          <a:p>
            <a:pPr marL="12700">
              <a:spcBef>
                <a:spcPts val="130"/>
              </a:spcBef>
            </a:pPr>
            <a:r>
              <a:rPr lang="ja-JP" altLang="en-US" sz="2400" b="1" spc="25" dirty="0">
                <a:solidFill>
                  <a:srgbClr val="00B9E0"/>
                </a:solidFill>
                <a:latin typeface="+mn-ea"/>
                <a:cs typeface="游ゴシック体 ボールド"/>
              </a:rPr>
              <a:t>新感覚ニュースバラエティ番組</a:t>
            </a:r>
          </a:p>
          <a:p>
            <a:pPr marL="12700">
              <a:spcBef>
                <a:spcPts val="130"/>
              </a:spcBef>
            </a:pPr>
            <a:endParaRPr lang="en-US" altLang="ja-JP" sz="2400" b="1" spc="25" dirty="0">
              <a:solidFill>
                <a:srgbClr val="00B9E0"/>
              </a:solidFill>
              <a:latin typeface="+mn-ea"/>
              <a:cs typeface="游ゴシック体 ボールド"/>
            </a:endParaRPr>
          </a:p>
        </p:txBody>
      </p:sp>
      <p:sp>
        <p:nvSpPr>
          <p:cNvPr id="43" name="object 2">
            <a:extLst>
              <a:ext uri="{FF2B5EF4-FFF2-40B4-BE49-F238E27FC236}">
                <a16:creationId xmlns:a16="http://schemas.microsoft.com/office/drawing/2014/main" id="{9C40F697-2FA0-2B42-91D9-43A2F1B2BBF9}"/>
              </a:ext>
            </a:extLst>
          </p:cNvPr>
          <p:cNvSpPr txBox="1"/>
          <p:nvPr/>
        </p:nvSpPr>
        <p:spPr>
          <a:xfrm>
            <a:off x="3513673" y="4035379"/>
            <a:ext cx="4732862" cy="1304716"/>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40600"/>
              </a:lnSpc>
              <a:spcBef>
                <a:spcPts val="95"/>
              </a:spcBef>
            </a:pPr>
            <a:r>
              <a:rPr lang="ja-JP" altLang="en-US" sz="1200" b="1" spc="50" dirty="0">
                <a:latin typeface="+mn-ea"/>
                <a:cs typeface="游ゴシック体 ミディアム"/>
              </a:rPr>
              <a:t>数多くの報道・情報番組の制作に携わってきたテレビ朝日映像、そしてトレンド情報を日々配信している</a:t>
            </a:r>
            <a:r>
              <a:rPr lang="en-US" altLang="ja-JP" sz="1200" b="1" spc="50" dirty="0">
                <a:latin typeface="+mn-ea"/>
                <a:cs typeface="游ゴシック体 ミディアム"/>
              </a:rPr>
              <a:t>Twitter Japan</a:t>
            </a:r>
            <a:r>
              <a:rPr lang="ja-JP" altLang="en-US" sz="1200" b="1" spc="50" dirty="0">
                <a:latin typeface="+mn-ea"/>
                <a:cs typeface="游ゴシック体 ミディアム"/>
              </a:rPr>
              <a:t>と連携！</a:t>
            </a:r>
            <a:r>
              <a:rPr lang="en-US" altLang="ja-JP" sz="1200" b="1" spc="50" dirty="0">
                <a:latin typeface="+mn-ea"/>
                <a:cs typeface="游ゴシック体 ミディアム"/>
              </a:rPr>
              <a:t>Twitter</a:t>
            </a:r>
            <a:r>
              <a:rPr lang="ja-JP" altLang="en-US" sz="1200" b="1" spc="50" dirty="0">
                <a:latin typeface="+mn-ea"/>
                <a:cs typeface="游ゴシック体 ミディアム"/>
              </a:rPr>
              <a:t>上でも話題になった「トレンド」をテーマに、カミナリと高橋真麻を起用した新しい形のニュース番組をお届けします。</a:t>
            </a:r>
            <a:endParaRPr lang="en-US" altLang="ja-JP" sz="1200" b="1" spc="50" dirty="0">
              <a:latin typeface="+mn-ea"/>
              <a:cs typeface="游ゴシック体 ミディアム"/>
            </a:endParaRPr>
          </a:p>
          <a:p>
            <a:pPr marL="12700" marR="5080" algn="just">
              <a:lnSpc>
                <a:spcPct val="140600"/>
              </a:lnSpc>
              <a:spcBef>
                <a:spcPts val="95"/>
              </a:spcBef>
            </a:pPr>
            <a:r>
              <a:rPr lang="ja-JP" altLang="en-US" sz="1200" b="1" spc="50" dirty="0">
                <a:latin typeface="+mn-ea"/>
                <a:cs typeface="游ゴシック体 ミディアム"/>
              </a:rPr>
              <a:t>タイアッププランもありますので、詳細はお問い合わせください。 </a:t>
            </a:r>
          </a:p>
        </p:txBody>
      </p:sp>
      <p:grpSp>
        <p:nvGrpSpPr>
          <p:cNvPr id="57" name="グループ化 56">
            <a:extLst>
              <a:ext uri="{FF2B5EF4-FFF2-40B4-BE49-F238E27FC236}">
                <a16:creationId xmlns:a16="http://schemas.microsoft.com/office/drawing/2014/main" id="{F62FE8FD-89A6-374F-AB3F-4DB63132488C}"/>
              </a:ext>
            </a:extLst>
          </p:cNvPr>
          <p:cNvGrpSpPr/>
          <p:nvPr/>
        </p:nvGrpSpPr>
        <p:grpSpPr>
          <a:xfrm>
            <a:off x="3072388" y="1115688"/>
            <a:ext cx="906940" cy="951964"/>
            <a:chOff x="1230137" y="2187250"/>
            <a:chExt cx="519922" cy="565828"/>
          </a:xfrm>
        </p:grpSpPr>
        <p:grpSp>
          <p:nvGrpSpPr>
            <p:cNvPr id="58" name="グループ化 57">
              <a:extLst>
                <a:ext uri="{FF2B5EF4-FFF2-40B4-BE49-F238E27FC236}">
                  <a16:creationId xmlns:a16="http://schemas.microsoft.com/office/drawing/2014/main" id="{E3D6AD0F-82ED-8A47-9434-9B3CC24B041F}"/>
                </a:ext>
              </a:extLst>
            </p:cNvPr>
            <p:cNvGrpSpPr/>
            <p:nvPr/>
          </p:nvGrpSpPr>
          <p:grpSpPr>
            <a:xfrm>
              <a:off x="1230137" y="2187250"/>
              <a:ext cx="519223" cy="565828"/>
              <a:chOff x="5102889" y="1810732"/>
              <a:chExt cx="519223" cy="565828"/>
            </a:xfrm>
          </p:grpSpPr>
          <p:sp>
            <p:nvSpPr>
              <p:cNvPr id="60" name="円/楕円 59">
                <a:extLst>
                  <a:ext uri="{FF2B5EF4-FFF2-40B4-BE49-F238E27FC236}">
                    <a16:creationId xmlns:a16="http://schemas.microsoft.com/office/drawing/2014/main" id="{79875FBA-0C59-374A-889A-DF1554DFF57C}"/>
                  </a:ext>
                </a:extLst>
              </p:cNvPr>
              <p:cNvSpPr/>
              <p:nvPr/>
            </p:nvSpPr>
            <p:spPr>
              <a:xfrm>
                <a:off x="5102889" y="1810732"/>
                <a:ext cx="519223" cy="519223"/>
              </a:xfrm>
              <a:prstGeom prst="ellipse">
                <a:avLst/>
              </a:prstGeom>
              <a:solidFill>
                <a:srgbClr val="00B9E0"/>
              </a:solidFill>
            </p:spPr>
            <p:txBody>
              <a:bodyPr wrap="square" lIns="0" tIns="0" rIns="0" bIns="0" rtlCol="0" anchor="ctr"/>
              <a:lstStyle/>
              <a:p>
                <a:pPr algn="ctr"/>
                <a:endParaRPr lang="ja-JP" altLang="en-US">
                  <a:solidFill>
                    <a:srgbClr val="15A8D9"/>
                  </a:solidFill>
                  <a:latin typeface="+mn-ea"/>
                </a:endParaRPr>
              </a:p>
            </p:txBody>
          </p:sp>
          <p:sp>
            <p:nvSpPr>
              <p:cNvPr id="61" name="三角形 60">
                <a:extLst>
                  <a:ext uri="{FF2B5EF4-FFF2-40B4-BE49-F238E27FC236}">
                    <a16:creationId xmlns:a16="http://schemas.microsoft.com/office/drawing/2014/main" id="{1383D094-458B-A243-8184-42A08A91C828}"/>
                  </a:ext>
                </a:extLst>
              </p:cNvPr>
              <p:cNvSpPr/>
              <p:nvPr/>
            </p:nvSpPr>
            <p:spPr>
              <a:xfrm rot="8561680">
                <a:off x="5412792" y="2211669"/>
                <a:ext cx="154326" cy="164891"/>
              </a:xfrm>
              <a:prstGeom prst="triangle">
                <a:avLst/>
              </a:prstGeom>
              <a:solidFill>
                <a:srgbClr val="00B9E0"/>
              </a:solidFill>
            </p:spPr>
            <p:txBody>
              <a:bodyPr wrap="square" lIns="0" tIns="0" rIns="0" bIns="0" rtlCol="0" anchor="ctr"/>
              <a:lstStyle/>
              <a:p>
                <a:pPr algn="ctr"/>
                <a:endParaRPr lang="ja-JP" altLang="en-US">
                  <a:solidFill>
                    <a:srgbClr val="15A8D9"/>
                  </a:solidFill>
                  <a:latin typeface="+mn-ea"/>
                </a:endParaRPr>
              </a:p>
            </p:txBody>
          </p:sp>
        </p:grpSp>
        <p:sp>
          <p:nvSpPr>
            <p:cNvPr id="59" name="object 2">
              <a:extLst>
                <a:ext uri="{FF2B5EF4-FFF2-40B4-BE49-F238E27FC236}">
                  <a16:creationId xmlns:a16="http://schemas.microsoft.com/office/drawing/2014/main" id="{C6349F63-9F8C-FC42-AE7C-13582A819DE7}"/>
                </a:ext>
              </a:extLst>
            </p:cNvPr>
            <p:cNvSpPr txBox="1"/>
            <p:nvPr/>
          </p:nvSpPr>
          <p:spPr>
            <a:xfrm>
              <a:off x="1254999" y="2322974"/>
              <a:ext cx="495060" cy="195971"/>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40600"/>
                </a:lnSpc>
                <a:spcBef>
                  <a:spcPts val="95"/>
                </a:spcBef>
              </a:pPr>
              <a:r>
                <a:rPr lang="en-US" altLang="ja-JP" sz="1600" b="1" dirty="0">
                  <a:solidFill>
                    <a:schemeClr val="bg1"/>
                  </a:solidFill>
                  <a:latin typeface="+mn-ea"/>
                  <a:cs typeface="游ゴシック体 ミディアム"/>
                </a:rPr>
                <a:t>Twitter</a:t>
              </a:r>
              <a:endParaRPr lang="en-US" altLang="ja-JP" sz="800" b="1" spc="50" dirty="0">
                <a:solidFill>
                  <a:schemeClr val="bg1"/>
                </a:solidFill>
                <a:latin typeface="+mn-ea"/>
                <a:cs typeface="游ゴシック体 ミディアム"/>
              </a:endParaRPr>
            </a:p>
          </p:txBody>
        </p:sp>
      </p:grpSp>
      <p:sp>
        <p:nvSpPr>
          <p:cNvPr id="51" name="object 7">
            <a:extLst>
              <a:ext uri="{FF2B5EF4-FFF2-40B4-BE49-F238E27FC236}">
                <a16:creationId xmlns:a16="http://schemas.microsoft.com/office/drawing/2014/main" id="{1E609E80-D4B4-2748-8320-F25E74FE1488}"/>
              </a:ext>
            </a:extLst>
          </p:cNvPr>
          <p:cNvSpPr/>
          <p:nvPr/>
        </p:nvSpPr>
        <p:spPr>
          <a:xfrm>
            <a:off x="9461422" y="4272199"/>
            <a:ext cx="1647345" cy="109822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pic>
        <p:nvPicPr>
          <p:cNvPr id="2" name="図 1">
            <a:extLst>
              <a:ext uri="{FF2B5EF4-FFF2-40B4-BE49-F238E27FC236}">
                <a16:creationId xmlns:a16="http://schemas.microsoft.com/office/drawing/2014/main" id="{2F4BE7FD-2775-4A04-A801-7313E53EBA5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65449" y="2408540"/>
            <a:ext cx="6037737" cy="1584115"/>
          </a:xfrm>
          <a:prstGeom prst="rect">
            <a:avLst/>
          </a:prstGeom>
        </p:spPr>
      </p:pic>
      <p:sp>
        <p:nvSpPr>
          <p:cNvPr id="3" name="タイトル 2">
            <a:extLst>
              <a:ext uri="{FF2B5EF4-FFF2-40B4-BE49-F238E27FC236}">
                <a16:creationId xmlns:a16="http://schemas.microsoft.com/office/drawing/2014/main" id="{D8CAD978-2CCA-E0CD-7A9D-5BCA4273C306}"/>
              </a:ext>
            </a:extLst>
          </p:cNvPr>
          <p:cNvSpPr>
            <a:spLocks noGrp="1"/>
          </p:cNvSpPr>
          <p:nvPr>
            <p:ph type="title"/>
          </p:nvPr>
        </p:nvSpPr>
        <p:spPr>
          <a:xfrm>
            <a:off x="1715019" y="118207"/>
            <a:ext cx="7674514" cy="705758"/>
          </a:xfrm>
        </p:spPr>
        <p:txBody>
          <a:bodyPr/>
          <a:lstStyle/>
          <a:p>
            <a:r>
              <a:rPr lang="ja-JP" altLang="en-US" dirty="0"/>
              <a:t>人気芸人・アナを起用した</a:t>
            </a:r>
            <a:r>
              <a:rPr lang="en-US" altLang="ja-JP" dirty="0"/>
              <a:t>Twitter</a:t>
            </a:r>
            <a:r>
              <a:rPr lang="ja-JP" altLang="en-US" dirty="0"/>
              <a:t>レギュラーライブプログラムも</a:t>
            </a:r>
          </a:p>
        </p:txBody>
      </p:sp>
      <p:sp>
        <p:nvSpPr>
          <p:cNvPr id="5" name="スライド番号プレースホルダー 4">
            <a:extLst>
              <a:ext uri="{FF2B5EF4-FFF2-40B4-BE49-F238E27FC236}">
                <a16:creationId xmlns:a16="http://schemas.microsoft.com/office/drawing/2014/main" id="{08DFA748-30A5-B846-8FEE-DCBFC09CF2F1}"/>
              </a:ext>
            </a:extLst>
          </p:cNvPr>
          <p:cNvSpPr>
            <a:spLocks noGrp="1"/>
          </p:cNvSpPr>
          <p:nvPr>
            <p:ph type="sldNum" sz="quarter" idx="7"/>
          </p:nvPr>
        </p:nvSpPr>
        <p:spPr/>
        <p:txBody>
          <a:bodyPr/>
          <a:lstStyle/>
          <a:p>
            <a:fld id="{B6F15528-21DE-4FAA-801E-634DDDAF4B2B}" type="slidenum">
              <a:rPr lang="en-US" altLang="ja-JP" smtClean="0"/>
              <a:pPr/>
              <a:t>4</a:t>
            </a:fld>
            <a:endParaRPr lang="en-US" altLang="ja-JP" dirty="0"/>
          </a:p>
        </p:txBody>
      </p:sp>
    </p:spTree>
    <p:extLst>
      <p:ext uri="{BB962C8B-B14F-4D97-AF65-F5344CB8AC3E}">
        <p14:creationId xmlns:p14="http://schemas.microsoft.com/office/powerpoint/2010/main" val="75385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21066AB-4255-8F5E-AE4A-96E8FF3087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41116" y="1212282"/>
            <a:ext cx="4775441" cy="5645718"/>
          </a:xfrm>
          <a:prstGeom prst="roundRect">
            <a:avLst>
              <a:gd name="adj" fmla="val 16964"/>
            </a:avLst>
          </a:prstGeom>
        </p:spPr>
      </p:pic>
      <p:pic>
        <p:nvPicPr>
          <p:cNvPr id="16" name="図 15">
            <a:extLst>
              <a:ext uri="{FF2B5EF4-FFF2-40B4-BE49-F238E27FC236}">
                <a16:creationId xmlns:a16="http://schemas.microsoft.com/office/drawing/2014/main" id="{159E8094-1BAE-6447-1C09-E37B186B1C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442"/>
          <a:stretch/>
        </p:blipFill>
        <p:spPr>
          <a:xfrm>
            <a:off x="6347013" y="1212283"/>
            <a:ext cx="4775442" cy="5645717"/>
          </a:xfrm>
          <a:prstGeom prst="roundRect">
            <a:avLst>
              <a:gd name="adj" fmla="val 36276"/>
            </a:avLst>
          </a:prstGeom>
        </p:spPr>
      </p:pic>
      <p:sp>
        <p:nvSpPr>
          <p:cNvPr id="8" name="object 2"/>
          <p:cNvSpPr txBox="1"/>
          <p:nvPr/>
        </p:nvSpPr>
        <p:spPr>
          <a:xfrm>
            <a:off x="2207064" y="2849560"/>
            <a:ext cx="2768347" cy="1292405"/>
          </a:xfrm>
          <a:prstGeom prst="rect">
            <a:avLst/>
          </a:prstGeom>
        </p:spPr>
        <p:txBody>
          <a:bodyPr vert="horz" wrap="square" lIns="0" tIns="1206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marR="5080" algn="just">
              <a:lnSpc>
                <a:spcPct val="140600"/>
              </a:lnSpc>
              <a:spcBef>
                <a:spcPts val="95"/>
              </a:spcBef>
            </a:pPr>
            <a:r>
              <a:rPr sz="1200" spc="50" dirty="0">
                <a:latin typeface="+mn-ea"/>
                <a:cs typeface="游ゴシック体 ミディアム"/>
              </a:rPr>
              <a:t>取材対象となる現場での取材を大切にし</a:t>
            </a:r>
            <a:r>
              <a:rPr sz="1200" spc="55" dirty="0">
                <a:latin typeface="+mn-ea"/>
                <a:cs typeface="游ゴシック体 ミディアム"/>
              </a:rPr>
              <a:t>ていま</a:t>
            </a:r>
            <a:r>
              <a:rPr sz="1200" spc="35" dirty="0">
                <a:latin typeface="+mn-ea"/>
                <a:cs typeface="游ゴシック体 ミディアム"/>
              </a:rPr>
              <a:t>す。</a:t>
            </a:r>
            <a:r>
              <a:rPr sz="1200" spc="55" dirty="0">
                <a:latin typeface="+mn-ea"/>
                <a:cs typeface="游ゴシック体 ミディアム"/>
              </a:rPr>
              <a:t>記事作成にあたっ</a:t>
            </a:r>
            <a:r>
              <a:rPr sz="1200" spc="35" dirty="0">
                <a:latin typeface="+mn-ea"/>
                <a:cs typeface="游ゴシック体 ミディアム"/>
              </a:rPr>
              <a:t>て、</a:t>
            </a:r>
            <a:r>
              <a:rPr sz="1200" spc="55" dirty="0">
                <a:latin typeface="+mn-ea"/>
                <a:cs typeface="游ゴシック体 ミディアム"/>
              </a:rPr>
              <a:t>どのよ</a:t>
            </a:r>
            <a:r>
              <a:rPr sz="1200" spc="50" dirty="0">
                <a:latin typeface="+mn-ea"/>
                <a:cs typeface="游ゴシック体 ミディアム"/>
              </a:rPr>
              <a:t>うなことが起きたかだけでな</a:t>
            </a:r>
            <a:r>
              <a:rPr sz="1200" spc="30" dirty="0">
                <a:latin typeface="+mn-ea"/>
                <a:cs typeface="游ゴシック体 ミディアム"/>
              </a:rPr>
              <a:t>く、</a:t>
            </a:r>
            <a:r>
              <a:rPr sz="1200" spc="50" dirty="0">
                <a:latin typeface="+mn-ea"/>
                <a:cs typeface="游ゴシック体 ミディアム"/>
              </a:rPr>
              <a:t>その裏側まで掘り下げた取材をした上での記事</a:t>
            </a:r>
            <a:r>
              <a:rPr sz="1200" spc="30" dirty="0">
                <a:latin typeface="+mn-ea"/>
                <a:cs typeface="游ゴシック体 ミディアム"/>
              </a:rPr>
              <a:t>が特徴です。</a:t>
            </a:r>
            <a:endParaRPr sz="1200" dirty="0">
              <a:latin typeface="+mn-ea"/>
              <a:cs typeface="游ゴシック体 ミディアム"/>
            </a:endParaRPr>
          </a:p>
        </p:txBody>
      </p:sp>
      <p:sp>
        <p:nvSpPr>
          <p:cNvPr id="9" name="object 3"/>
          <p:cNvSpPr txBox="1">
            <a:spLocks noGrp="1"/>
          </p:cNvSpPr>
          <p:nvPr/>
        </p:nvSpPr>
        <p:spPr>
          <a:xfrm>
            <a:off x="2705773" y="2289230"/>
            <a:ext cx="1646125" cy="447558"/>
          </a:xfrm>
          <a:prstGeom prst="rect">
            <a:avLst/>
          </a:prstGeom>
        </p:spPr>
        <p:txBody>
          <a:bodyPr vert="horz" wrap="square" lIns="0" tIns="16510" rIns="0" bIns="0" rtlCol="0">
            <a:spAutoFit/>
          </a:bodyPr>
          <a:lstStyle>
            <a:lvl1pPr>
              <a:defRPr sz="2450" b="1" i="0">
                <a:solidFill>
                  <a:srgbClr val="00A8D9"/>
                </a:solidFill>
                <a:latin typeface="游ゴシック体 ボールド"/>
                <a:ea typeface="+mj-ea"/>
                <a:cs typeface="游ゴシック体 ボールド"/>
              </a:defRPr>
            </a:lvl1pPr>
          </a:lstStyle>
          <a:p>
            <a:pPr marL="12700">
              <a:spcBef>
                <a:spcPts val="130"/>
              </a:spcBef>
            </a:pPr>
            <a:r>
              <a:rPr sz="2800" spc="220" dirty="0">
                <a:solidFill>
                  <a:schemeClr val="accent5"/>
                </a:solidFill>
                <a:latin typeface="+mn-ea"/>
                <a:ea typeface="+mn-ea"/>
              </a:rPr>
              <a:t>現場取材</a:t>
            </a:r>
          </a:p>
        </p:txBody>
      </p:sp>
      <p:sp>
        <p:nvSpPr>
          <p:cNvPr id="11" name="object 5"/>
          <p:cNvSpPr txBox="1"/>
          <p:nvPr/>
        </p:nvSpPr>
        <p:spPr>
          <a:xfrm>
            <a:off x="1715324" y="838522"/>
            <a:ext cx="8388802" cy="23211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en-US" sz="1400" b="1" spc="15" dirty="0" err="1">
                <a:latin typeface="游ゴシック" panose="020B0400000000000000" pitchFamily="50" charset="-128"/>
                <a:ea typeface="游ゴシック" panose="020B0400000000000000" pitchFamily="50" charset="-128"/>
                <a:cs typeface="游ゴシック体 ボールド"/>
              </a:rPr>
              <a:t>w</a:t>
            </a:r>
            <a:r>
              <a:rPr sz="1400" b="1" spc="15" dirty="0" err="1">
                <a:latin typeface="游ゴシック" panose="020B0400000000000000" pitchFamily="50" charset="-128"/>
                <a:ea typeface="游ゴシック" panose="020B0400000000000000" pitchFamily="50" charset="-128"/>
                <a:cs typeface="游ゴシック体 ボールド"/>
              </a:rPr>
              <a:t>ithnews</a:t>
            </a:r>
            <a:r>
              <a:rPr sz="1400" b="1" spc="25" dirty="0" err="1">
                <a:latin typeface="游ゴシック" panose="020B0400000000000000" pitchFamily="50" charset="-128"/>
                <a:ea typeface="游ゴシック" panose="020B0400000000000000" pitchFamily="50" charset="-128"/>
                <a:cs typeface="游ゴシック体 ボールド"/>
              </a:rPr>
              <a:t>の記事は、朝日新聞社のノウハウを生かし、徹底した取材を元に作成されています</a:t>
            </a:r>
            <a:r>
              <a:rPr sz="1400" b="1" spc="25" dirty="0">
                <a:latin typeface="游ゴシック" panose="020B0400000000000000" pitchFamily="50" charset="-128"/>
                <a:ea typeface="游ゴシック" panose="020B0400000000000000" pitchFamily="50" charset="-128"/>
                <a:cs typeface="游ゴシック体 ボールド"/>
              </a:rPr>
              <a:t>。</a:t>
            </a:r>
            <a:endParaRPr sz="1400" b="1" dirty="0">
              <a:latin typeface="游ゴシック" panose="020B0400000000000000" pitchFamily="50" charset="-128"/>
              <a:ea typeface="游ゴシック" panose="020B0400000000000000" pitchFamily="50" charset="-128"/>
              <a:cs typeface="游ゴシック体 ボールド"/>
            </a:endParaRPr>
          </a:p>
        </p:txBody>
      </p:sp>
      <p:sp>
        <p:nvSpPr>
          <p:cNvPr id="3" name="タイトル 2">
            <a:extLst>
              <a:ext uri="{FF2B5EF4-FFF2-40B4-BE49-F238E27FC236}">
                <a16:creationId xmlns:a16="http://schemas.microsoft.com/office/drawing/2014/main" id="{D961A66D-A094-B82B-1AE2-DF46A8226941}"/>
              </a:ext>
            </a:extLst>
          </p:cNvPr>
          <p:cNvSpPr>
            <a:spLocks noGrp="1"/>
          </p:cNvSpPr>
          <p:nvPr>
            <p:ph type="title"/>
          </p:nvPr>
        </p:nvSpPr>
        <p:spPr>
          <a:xfrm>
            <a:off x="3767198" y="118207"/>
            <a:ext cx="5341632" cy="705758"/>
          </a:xfrm>
        </p:spPr>
        <p:txBody>
          <a:bodyPr/>
          <a:lstStyle/>
          <a:p>
            <a:r>
              <a:rPr lang="ja-JP" altLang="en-US" dirty="0"/>
              <a:t>取材による質の高い記事</a:t>
            </a:r>
          </a:p>
        </p:txBody>
      </p:sp>
      <p:sp>
        <p:nvSpPr>
          <p:cNvPr id="4" name="テキスト ボックス 3">
            <a:extLst>
              <a:ext uri="{FF2B5EF4-FFF2-40B4-BE49-F238E27FC236}">
                <a16:creationId xmlns:a16="http://schemas.microsoft.com/office/drawing/2014/main" id="{7B91DD77-D837-F1A2-F230-D8934E840AAF}"/>
              </a:ext>
            </a:extLst>
          </p:cNvPr>
          <p:cNvSpPr txBox="1"/>
          <p:nvPr/>
        </p:nvSpPr>
        <p:spPr>
          <a:xfrm>
            <a:off x="2707195" y="320864"/>
            <a:ext cx="954107" cy="307777"/>
          </a:xfrm>
          <a:prstGeom prst="rect">
            <a:avLst/>
          </a:prstGeom>
          <a:noFill/>
        </p:spPr>
        <p:txBody>
          <a:bodyPr wrap="none" rtlCol="0">
            <a:spAutoFit/>
          </a:bodyPr>
          <a:lstStyle/>
          <a:p>
            <a:r>
              <a:rPr kumimoji="1" lang="ja-JP" altLang="en-US" sz="1400" b="1" dirty="0"/>
              <a:t>の特徴① </a:t>
            </a:r>
          </a:p>
        </p:txBody>
      </p:sp>
      <p:pic>
        <p:nvPicPr>
          <p:cNvPr id="5" name="図 4">
            <a:extLst>
              <a:ext uri="{FF2B5EF4-FFF2-40B4-BE49-F238E27FC236}">
                <a16:creationId xmlns:a16="http://schemas.microsoft.com/office/drawing/2014/main" id="{BBE69052-E1DF-F5E2-8C14-091E86CB99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5324" y="335421"/>
            <a:ext cx="1060003" cy="216000"/>
          </a:xfrm>
          <a:prstGeom prst="rect">
            <a:avLst/>
          </a:prstGeom>
        </p:spPr>
      </p:pic>
      <p:sp>
        <p:nvSpPr>
          <p:cNvPr id="18" name="object 4">
            <a:extLst>
              <a:ext uri="{FF2B5EF4-FFF2-40B4-BE49-F238E27FC236}">
                <a16:creationId xmlns:a16="http://schemas.microsoft.com/office/drawing/2014/main" id="{95EDC64D-81D4-A5C8-DEAB-A616C4549A6D}"/>
              </a:ext>
            </a:extLst>
          </p:cNvPr>
          <p:cNvSpPr txBox="1"/>
          <p:nvPr/>
        </p:nvSpPr>
        <p:spPr>
          <a:xfrm>
            <a:off x="7453303" y="3832478"/>
            <a:ext cx="2766461" cy="1817549"/>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610235">
              <a:spcBef>
                <a:spcPts val="130"/>
              </a:spcBef>
            </a:pPr>
            <a:r>
              <a:rPr sz="2800" b="1" spc="215" dirty="0">
                <a:solidFill>
                  <a:schemeClr val="accent3"/>
                </a:solidFill>
                <a:latin typeface="+mn-ea"/>
                <a:cs typeface="游ゴシック体 ボールド"/>
              </a:rPr>
              <a:t>対面取材</a:t>
            </a:r>
            <a:endParaRPr sz="2800" b="1" dirty="0">
              <a:solidFill>
                <a:schemeClr val="accent3"/>
              </a:solidFill>
              <a:latin typeface="+mn-ea"/>
              <a:cs typeface="游ゴシック体 ボールド"/>
            </a:endParaRPr>
          </a:p>
          <a:p>
            <a:pPr marL="12700" marR="5080" algn="just">
              <a:lnSpc>
                <a:spcPct val="140600"/>
              </a:lnSpc>
              <a:spcBef>
                <a:spcPts val="735"/>
              </a:spcBef>
            </a:pPr>
            <a:r>
              <a:rPr sz="1200" spc="50" dirty="0">
                <a:latin typeface="+mn-ea"/>
                <a:cs typeface="游ゴシック体 ミディアム"/>
              </a:rPr>
              <a:t>当事者や関係者と対面でのコミュニケーションを大切にしていま</a:t>
            </a:r>
            <a:r>
              <a:rPr sz="1200" spc="30" dirty="0">
                <a:latin typeface="+mn-ea"/>
                <a:cs typeface="游ゴシック体 ミディアム"/>
              </a:rPr>
              <a:t>す。</a:t>
            </a:r>
            <a:r>
              <a:rPr sz="1200" spc="50" dirty="0">
                <a:latin typeface="+mn-ea"/>
                <a:cs typeface="游ゴシック体 ミディアム"/>
              </a:rPr>
              <a:t>同じ出来事の記事であって</a:t>
            </a:r>
            <a:r>
              <a:rPr sz="1200" spc="30" dirty="0">
                <a:latin typeface="+mn-ea"/>
                <a:cs typeface="游ゴシック体 ミディアム"/>
              </a:rPr>
              <a:t>も、</a:t>
            </a:r>
            <a:r>
              <a:rPr sz="1200" spc="50" dirty="0">
                <a:latin typeface="+mn-ea"/>
                <a:cs typeface="游ゴシック体 ミディアム"/>
              </a:rPr>
              <a:t>読者が気になっていることをより深く取材し記事化すること</a:t>
            </a:r>
            <a:r>
              <a:rPr sz="1200" spc="30" dirty="0">
                <a:latin typeface="+mn-ea"/>
                <a:cs typeface="游ゴシック体 ミディアム"/>
              </a:rPr>
              <a:t>を意識しています。</a:t>
            </a:r>
            <a:endParaRPr sz="1200" dirty="0">
              <a:latin typeface="+mn-ea"/>
              <a:cs typeface="游ゴシック体 ミディアム"/>
            </a:endParaRPr>
          </a:p>
        </p:txBody>
      </p:sp>
      <p:sp>
        <p:nvSpPr>
          <p:cNvPr id="2" name="スライド番号プレースホルダー 1">
            <a:extLst>
              <a:ext uri="{FF2B5EF4-FFF2-40B4-BE49-F238E27FC236}">
                <a16:creationId xmlns:a16="http://schemas.microsoft.com/office/drawing/2014/main" id="{2FA56199-D82C-7244-BCAD-93FF2FD9DC7B}"/>
              </a:ext>
            </a:extLst>
          </p:cNvPr>
          <p:cNvSpPr>
            <a:spLocks noGrp="1"/>
          </p:cNvSpPr>
          <p:nvPr>
            <p:ph type="sldNum" sz="quarter" idx="7"/>
          </p:nvPr>
        </p:nvSpPr>
        <p:spPr/>
        <p:txBody>
          <a:bodyPr/>
          <a:lstStyle/>
          <a:p>
            <a:fld id="{B6F15528-21DE-4FAA-801E-634DDDAF4B2B}" type="slidenum">
              <a:rPr lang="en-US" altLang="ja-JP" smtClean="0"/>
              <a:pPr/>
              <a:t>5</a:t>
            </a:fld>
            <a:endParaRPr lang="en-US" altLang="ja-JP" dirty="0"/>
          </a:p>
        </p:txBody>
      </p:sp>
    </p:spTree>
    <p:extLst>
      <p:ext uri="{BB962C8B-B14F-4D97-AF65-F5344CB8AC3E}">
        <p14:creationId xmlns:p14="http://schemas.microsoft.com/office/powerpoint/2010/main" val="94752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bk object 16"/>
          <p:cNvSpPr/>
          <p:nvPr/>
        </p:nvSpPr>
        <p:spPr>
          <a:xfrm>
            <a:off x="3090175" y="712265"/>
            <a:ext cx="6485198" cy="501661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56" name="フリーフォーム 55">
            <a:extLst>
              <a:ext uri="{FF2B5EF4-FFF2-40B4-BE49-F238E27FC236}">
                <a16:creationId xmlns:a16="http://schemas.microsoft.com/office/drawing/2014/main" id="{B4C64386-1DBA-A64B-8A48-BA1F67CEA0A3}"/>
              </a:ext>
            </a:extLst>
          </p:cNvPr>
          <p:cNvSpPr/>
          <p:nvPr/>
        </p:nvSpPr>
        <p:spPr>
          <a:xfrm>
            <a:off x="5110791" y="4761717"/>
            <a:ext cx="2235749" cy="1824652"/>
          </a:xfrm>
          <a:custGeom>
            <a:avLst/>
            <a:gdLst>
              <a:gd name="connsiteX0" fmla="*/ 0 w 2235749"/>
              <a:gd name="connsiteY0" fmla="*/ 0 h 1824652"/>
              <a:gd name="connsiteX1" fmla="*/ 483732 w 2235749"/>
              <a:gd name="connsiteY1" fmla="*/ 261062 h 1824652"/>
              <a:gd name="connsiteX2" fmla="*/ 514239 w 2235749"/>
              <a:gd name="connsiteY2" fmla="*/ 257986 h 1824652"/>
              <a:gd name="connsiteX3" fmla="*/ 1974633 w 2235749"/>
              <a:gd name="connsiteY3" fmla="*/ 257986 h 1824652"/>
              <a:gd name="connsiteX4" fmla="*/ 2235749 w 2235749"/>
              <a:gd name="connsiteY4" fmla="*/ 519102 h 1824652"/>
              <a:gd name="connsiteX5" fmla="*/ 2235749 w 2235749"/>
              <a:gd name="connsiteY5" fmla="*/ 1563536 h 1824652"/>
              <a:gd name="connsiteX6" fmla="*/ 1974633 w 2235749"/>
              <a:gd name="connsiteY6" fmla="*/ 1824652 h 1824652"/>
              <a:gd name="connsiteX7" fmla="*/ 514239 w 2235749"/>
              <a:gd name="connsiteY7" fmla="*/ 1824652 h 1824652"/>
              <a:gd name="connsiteX8" fmla="*/ 253123 w 2235749"/>
              <a:gd name="connsiteY8" fmla="*/ 1563536 h 1824652"/>
              <a:gd name="connsiteX9" fmla="*/ 253123 w 2235749"/>
              <a:gd name="connsiteY9" fmla="*/ 519102 h 1824652"/>
              <a:gd name="connsiteX10" fmla="*/ 273643 w 2235749"/>
              <a:gd name="connsiteY10" fmla="*/ 417464 h 1824652"/>
              <a:gd name="connsiteX11" fmla="*/ 316404 w 2235749"/>
              <a:gd name="connsiteY11" fmla="*/ 354042 h 182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5749" h="1824652">
                <a:moveTo>
                  <a:pt x="0" y="0"/>
                </a:moveTo>
                <a:lnTo>
                  <a:pt x="483732" y="261062"/>
                </a:lnTo>
                <a:lnTo>
                  <a:pt x="514239" y="257986"/>
                </a:lnTo>
                <a:lnTo>
                  <a:pt x="1974633" y="257986"/>
                </a:lnTo>
                <a:cubicBezTo>
                  <a:pt x="2118843" y="257986"/>
                  <a:pt x="2235749" y="374892"/>
                  <a:pt x="2235749" y="519102"/>
                </a:cubicBezTo>
                <a:lnTo>
                  <a:pt x="2235749" y="1563536"/>
                </a:lnTo>
                <a:cubicBezTo>
                  <a:pt x="2235749" y="1707746"/>
                  <a:pt x="2118843" y="1824652"/>
                  <a:pt x="1974633" y="1824652"/>
                </a:cubicBezTo>
                <a:lnTo>
                  <a:pt x="514239" y="1824652"/>
                </a:lnTo>
                <a:cubicBezTo>
                  <a:pt x="370029" y="1824652"/>
                  <a:pt x="253123" y="1707746"/>
                  <a:pt x="253123" y="1563536"/>
                </a:cubicBezTo>
                <a:lnTo>
                  <a:pt x="253123" y="519102"/>
                </a:lnTo>
                <a:cubicBezTo>
                  <a:pt x="253123" y="483050"/>
                  <a:pt x="260430" y="448704"/>
                  <a:pt x="273643" y="417464"/>
                </a:cubicBezTo>
                <a:lnTo>
                  <a:pt x="316404" y="354042"/>
                </a:lnTo>
                <a:close/>
              </a:path>
            </a:pathLst>
          </a:custGeom>
          <a:solidFill>
            <a:schemeClr val="bg1"/>
          </a:solidFill>
          <a:ln w="36004">
            <a:solidFill>
              <a:srgbClr val="CDCDCD"/>
            </a:solidFill>
          </a:ln>
        </p:spPr>
        <p:txBody>
          <a:bodyPr wrap="square" lIns="0" tIns="0" rIns="0" bIns="0" rtlCol="0">
            <a:noAutofit/>
          </a:bodyPr>
          <a:lstStyle/>
          <a:p>
            <a:endParaRPr lang="ja-JP" altLang="en-US">
              <a:latin typeface="+mn-ea"/>
            </a:endParaRPr>
          </a:p>
        </p:txBody>
      </p:sp>
      <p:sp>
        <p:nvSpPr>
          <p:cNvPr id="58" name="bk object 17"/>
          <p:cNvSpPr/>
          <p:nvPr/>
        </p:nvSpPr>
        <p:spPr>
          <a:xfrm>
            <a:off x="8317087" y="3639867"/>
            <a:ext cx="1836420" cy="1806575"/>
          </a:xfrm>
          <a:custGeom>
            <a:avLst/>
            <a:gdLst/>
            <a:ahLst/>
            <a:cxnLst/>
            <a:rect l="l" t="t" r="r" b="b"/>
            <a:pathLst>
              <a:path w="1836420" h="1806575">
                <a:moveTo>
                  <a:pt x="1763991" y="294411"/>
                </a:moveTo>
                <a:lnTo>
                  <a:pt x="71983" y="294411"/>
                </a:lnTo>
                <a:lnTo>
                  <a:pt x="44030" y="300092"/>
                </a:lnTo>
                <a:lnTo>
                  <a:pt x="21142" y="315560"/>
                </a:lnTo>
                <a:lnTo>
                  <a:pt x="5678" y="338452"/>
                </a:lnTo>
                <a:lnTo>
                  <a:pt x="0" y="366407"/>
                </a:lnTo>
                <a:lnTo>
                  <a:pt x="0" y="1734413"/>
                </a:lnTo>
                <a:lnTo>
                  <a:pt x="5678" y="1762370"/>
                </a:lnTo>
                <a:lnTo>
                  <a:pt x="21142" y="1785267"/>
                </a:lnTo>
                <a:lnTo>
                  <a:pt x="44030" y="1800739"/>
                </a:lnTo>
                <a:lnTo>
                  <a:pt x="71983" y="1806422"/>
                </a:lnTo>
                <a:lnTo>
                  <a:pt x="1763991" y="1806422"/>
                </a:lnTo>
                <a:lnTo>
                  <a:pt x="1791946" y="1800739"/>
                </a:lnTo>
                <a:lnTo>
                  <a:pt x="1814839" y="1785267"/>
                </a:lnTo>
                <a:lnTo>
                  <a:pt x="1830307" y="1762370"/>
                </a:lnTo>
                <a:lnTo>
                  <a:pt x="1835988" y="1734413"/>
                </a:lnTo>
                <a:lnTo>
                  <a:pt x="1835988" y="366407"/>
                </a:lnTo>
                <a:lnTo>
                  <a:pt x="1830307" y="338452"/>
                </a:lnTo>
                <a:lnTo>
                  <a:pt x="1814839" y="315560"/>
                </a:lnTo>
                <a:lnTo>
                  <a:pt x="1791946" y="300092"/>
                </a:lnTo>
                <a:lnTo>
                  <a:pt x="1763991" y="294411"/>
                </a:lnTo>
                <a:close/>
              </a:path>
              <a:path w="1836420" h="1806575">
                <a:moveTo>
                  <a:pt x="555269" y="0"/>
                </a:moveTo>
                <a:lnTo>
                  <a:pt x="794308" y="294411"/>
                </a:lnTo>
                <a:lnTo>
                  <a:pt x="956322" y="294411"/>
                </a:lnTo>
                <a:lnTo>
                  <a:pt x="555269" y="0"/>
                </a:lnTo>
                <a:close/>
              </a:path>
            </a:pathLst>
          </a:custGeom>
          <a:solidFill>
            <a:srgbClr val="FFFFFF"/>
          </a:solidFill>
        </p:spPr>
        <p:txBody>
          <a:bodyPr wrap="square" lIns="0" tIns="0" rIns="0" bIns="0" rtlCol="0"/>
          <a:lstStyle/>
          <a:p>
            <a:endParaRPr>
              <a:latin typeface="+mn-ea"/>
            </a:endParaRPr>
          </a:p>
        </p:txBody>
      </p:sp>
      <p:sp>
        <p:nvSpPr>
          <p:cNvPr id="60" name="bk object 19"/>
          <p:cNvSpPr/>
          <p:nvPr/>
        </p:nvSpPr>
        <p:spPr>
          <a:xfrm>
            <a:off x="9802648" y="1212705"/>
            <a:ext cx="1836420" cy="1795780"/>
          </a:xfrm>
          <a:custGeom>
            <a:avLst/>
            <a:gdLst/>
            <a:ahLst/>
            <a:cxnLst/>
            <a:rect l="l" t="t" r="r" b="b"/>
            <a:pathLst>
              <a:path w="1836420" h="1795779">
                <a:moveTo>
                  <a:pt x="1763991" y="283603"/>
                </a:moveTo>
                <a:lnTo>
                  <a:pt x="71983" y="283603"/>
                </a:lnTo>
                <a:lnTo>
                  <a:pt x="44030" y="289284"/>
                </a:lnTo>
                <a:lnTo>
                  <a:pt x="21142" y="304752"/>
                </a:lnTo>
                <a:lnTo>
                  <a:pt x="5678" y="327644"/>
                </a:lnTo>
                <a:lnTo>
                  <a:pt x="0" y="355600"/>
                </a:lnTo>
                <a:lnTo>
                  <a:pt x="0" y="1723618"/>
                </a:lnTo>
                <a:lnTo>
                  <a:pt x="5678" y="1751573"/>
                </a:lnTo>
                <a:lnTo>
                  <a:pt x="21142" y="1774466"/>
                </a:lnTo>
                <a:lnTo>
                  <a:pt x="44030" y="1789934"/>
                </a:lnTo>
                <a:lnTo>
                  <a:pt x="71983" y="1795614"/>
                </a:lnTo>
                <a:lnTo>
                  <a:pt x="1763991" y="1795614"/>
                </a:lnTo>
                <a:lnTo>
                  <a:pt x="1791946" y="1789934"/>
                </a:lnTo>
                <a:lnTo>
                  <a:pt x="1814839" y="1774466"/>
                </a:lnTo>
                <a:lnTo>
                  <a:pt x="1830307" y="1751573"/>
                </a:lnTo>
                <a:lnTo>
                  <a:pt x="1835988" y="1723618"/>
                </a:lnTo>
                <a:lnTo>
                  <a:pt x="1835988" y="355600"/>
                </a:lnTo>
                <a:lnTo>
                  <a:pt x="1830307" y="327644"/>
                </a:lnTo>
                <a:lnTo>
                  <a:pt x="1814839" y="304752"/>
                </a:lnTo>
                <a:lnTo>
                  <a:pt x="1791946" y="289284"/>
                </a:lnTo>
                <a:lnTo>
                  <a:pt x="1763991" y="283603"/>
                </a:lnTo>
                <a:close/>
              </a:path>
              <a:path w="1836420" h="1795779">
                <a:moveTo>
                  <a:pt x="737958" y="0"/>
                </a:moveTo>
                <a:lnTo>
                  <a:pt x="831214" y="283603"/>
                </a:lnTo>
                <a:lnTo>
                  <a:pt x="987297" y="283603"/>
                </a:lnTo>
                <a:lnTo>
                  <a:pt x="737958" y="0"/>
                </a:lnTo>
                <a:close/>
              </a:path>
            </a:pathLst>
          </a:custGeom>
          <a:solidFill>
            <a:srgbClr val="FFFFFF"/>
          </a:solidFill>
        </p:spPr>
        <p:txBody>
          <a:bodyPr wrap="square" lIns="0" tIns="0" rIns="0" bIns="0" rtlCol="0"/>
          <a:lstStyle/>
          <a:p>
            <a:endParaRPr>
              <a:latin typeface="+mn-ea"/>
            </a:endParaRPr>
          </a:p>
        </p:txBody>
      </p:sp>
      <p:sp>
        <p:nvSpPr>
          <p:cNvPr id="86" name="フリーフォーム 85">
            <a:extLst>
              <a:ext uri="{FF2B5EF4-FFF2-40B4-BE49-F238E27FC236}">
                <a16:creationId xmlns:a16="http://schemas.microsoft.com/office/drawing/2014/main" id="{4954DADC-49F0-0C43-A5C5-D30D7D0AF406}"/>
              </a:ext>
            </a:extLst>
          </p:cNvPr>
          <p:cNvSpPr/>
          <p:nvPr/>
        </p:nvSpPr>
        <p:spPr>
          <a:xfrm>
            <a:off x="9108830" y="1390321"/>
            <a:ext cx="2628992" cy="1618163"/>
          </a:xfrm>
          <a:custGeom>
            <a:avLst/>
            <a:gdLst>
              <a:gd name="connsiteX0" fmla="*/ 963517 w 2628992"/>
              <a:gd name="connsiteY0" fmla="*/ 0 h 1618163"/>
              <a:gd name="connsiteX1" fmla="*/ 2359293 w 2628992"/>
              <a:gd name="connsiteY1" fmla="*/ 0 h 1618163"/>
              <a:gd name="connsiteX2" fmla="*/ 2628992 w 2628992"/>
              <a:gd name="connsiteY2" fmla="*/ 269699 h 1618163"/>
              <a:gd name="connsiteX3" fmla="*/ 2628992 w 2628992"/>
              <a:gd name="connsiteY3" fmla="*/ 1348464 h 1618163"/>
              <a:gd name="connsiteX4" fmla="*/ 2359293 w 2628992"/>
              <a:gd name="connsiteY4" fmla="*/ 1618163 h 1618163"/>
              <a:gd name="connsiteX5" fmla="*/ 963517 w 2628992"/>
              <a:gd name="connsiteY5" fmla="*/ 1618163 h 1618163"/>
              <a:gd name="connsiteX6" fmla="*/ 693818 w 2628992"/>
              <a:gd name="connsiteY6" fmla="*/ 1348464 h 1618163"/>
              <a:gd name="connsiteX7" fmla="*/ 693818 w 2628992"/>
              <a:gd name="connsiteY7" fmla="*/ 1067297 h 1618163"/>
              <a:gd name="connsiteX8" fmla="*/ 0 w 2628992"/>
              <a:gd name="connsiteY8" fmla="*/ 576218 h 1618163"/>
              <a:gd name="connsiteX9" fmla="*/ 693818 w 2628992"/>
              <a:gd name="connsiteY9" fmla="*/ 885669 h 1618163"/>
              <a:gd name="connsiteX10" fmla="*/ 693818 w 2628992"/>
              <a:gd name="connsiteY10" fmla="*/ 269699 h 1618163"/>
              <a:gd name="connsiteX11" fmla="*/ 963517 w 2628992"/>
              <a:gd name="connsiteY11" fmla="*/ 0 h 16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92" h="1618163">
                <a:moveTo>
                  <a:pt x="963517" y="0"/>
                </a:moveTo>
                <a:lnTo>
                  <a:pt x="2359293" y="0"/>
                </a:lnTo>
                <a:cubicBezTo>
                  <a:pt x="2508244" y="0"/>
                  <a:pt x="2628992" y="120748"/>
                  <a:pt x="2628992" y="269699"/>
                </a:cubicBezTo>
                <a:lnTo>
                  <a:pt x="2628992" y="1348464"/>
                </a:lnTo>
                <a:cubicBezTo>
                  <a:pt x="2628992" y="1497415"/>
                  <a:pt x="2508244" y="1618163"/>
                  <a:pt x="2359293" y="1618163"/>
                </a:cubicBezTo>
                <a:lnTo>
                  <a:pt x="963517" y="1618163"/>
                </a:lnTo>
                <a:cubicBezTo>
                  <a:pt x="814566" y="1618163"/>
                  <a:pt x="693818" y="1497415"/>
                  <a:pt x="693818" y="1348464"/>
                </a:cubicBezTo>
                <a:lnTo>
                  <a:pt x="693818" y="1067297"/>
                </a:lnTo>
                <a:lnTo>
                  <a:pt x="0" y="576218"/>
                </a:lnTo>
                <a:lnTo>
                  <a:pt x="693818" y="885669"/>
                </a:lnTo>
                <a:lnTo>
                  <a:pt x="693818" y="269699"/>
                </a:lnTo>
                <a:cubicBezTo>
                  <a:pt x="693818" y="120748"/>
                  <a:pt x="814566" y="0"/>
                  <a:pt x="963517" y="0"/>
                </a:cubicBezTo>
                <a:close/>
              </a:path>
            </a:pathLst>
          </a:custGeom>
          <a:ln w="36004">
            <a:solidFill>
              <a:srgbClr val="CDCDCD"/>
            </a:solidFill>
          </a:ln>
        </p:spPr>
        <p:txBody>
          <a:bodyPr wrap="square" lIns="0" tIns="0" rIns="0" bIns="0" rtlCol="0">
            <a:noAutofit/>
          </a:bodyPr>
          <a:lstStyle/>
          <a:p>
            <a:endParaRPr>
              <a:latin typeface="+mn-ea"/>
            </a:endParaRPr>
          </a:p>
        </p:txBody>
      </p:sp>
      <p:sp>
        <p:nvSpPr>
          <p:cNvPr id="70" name="bk object 29"/>
          <p:cNvSpPr/>
          <p:nvPr/>
        </p:nvSpPr>
        <p:spPr>
          <a:xfrm>
            <a:off x="685900" y="4645773"/>
            <a:ext cx="2130425" cy="1512570"/>
          </a:xfrm>
          <a:custGeom>
            <a:avLst/>
            <a:gdLst/>
            <a:ahLst/>
            <a:cxnLst/>
            <a:rect l="l" t="t" r="r" b="b"/>
            <a:pathLst>
              <a:path w="2130425" h="1512570">
                <a:moveTo>
                  <a:pt x="1763991" y="0"/>
                </a:moveTo>
                <a:lnTo>
                  <a:pt x="71996" y="0"/>
                </a:lnTo>
                <a:lnTo>
                  <a:pt x="44041" y="5680"/>
                </a:lnTo>
                <a:lnTo>
                  <a:pt x="21148" y="21148"/>
                </a:lnTo>
                <a:lnTo>
                  <a:pt x="5680" y="44041"/>
                </a:lnTo>
                <a:lnTo>
                  <a:pt x="0" y="71996"/>
                </a:lnTo>
                <a:lnTo>
                  <a:pt x="0" y="1440002"/>
                </a:lnTo>
                <a:lnTo>
                  <a:pt x="5680" y="1467957"/>
                </a:lnTo>
                <a:lnTo>
                  <a:pt x="21148" y="1490849"/>
                </a:lnTo>
                <a:lnTo>
                  <a:pt x="44041" y="1506317"/>
                </a:lnTo>
                <a:lnTo>
                  <a:pt x="71996" y="1511998"/>
                </a:lnTo>
                <a:lnTo>
                  <a:pt x="1763991" y="1511998"/>
                </a:lnTo>
                <a:lnTo>
                  <a:pt x="1791946" y="1506317"/>
                </a:lnTo>
                <a:lnTo>
                  <a:pt x="1814839" y="1490849"/>
                </a:lnTo>
                <a:lnTo>
                  <a:pt x="1830307" y="1467957"/>
                </a:lnTo>
                <a:lnTo>
                  <a:pt x="1835988" y="1440002"/>
                </a:lnTo>
                <a:lnTo>
                  <a:pt x="1835988" y="836028"/>
                </a:lnTo>
                <a:lnTo>
                  <a:pt x="1998035" y="674001"/>
                </a:lnTo>
                <a:lnTo>
                  <a:pt x="1835988" y="674001"/>
                </a:lnTo>
                <a:lnTo>
                  <a:pt x="1835988" y="71996"/>
                </a:lnTo>
                <a:lnTo>
                  <a:pt x="1830307" y="44041"/>
                </a:lnTo>
                <a:lnTo>
                  <a:pt x="1814839" y="21148"/>
                </a:lnTo>
                <a:lnTo>
                  <a:pt x="1791946" y="5680"/>
                </a:lnTo>
                <a:lnTo>
                  <a:pt x="1763991" y="0"/>
                </a:lnTo>
                <a:close/>
              </a:path>
              <a:path w="2130425" h="1512570">
                <a:moveTo>
                  <a:pt x="2130399" y="541655"/>
                </a:moveTo>
                <a:lnTo>
                  <a:pt x="1835988" y="674001"/>
                </a:lnTo>
                <a:lnTo>
                  <a:pt x="1998035" y="674001"/>
                </a:lnTo>
                <a:lnTo>
                  <a:pt x="2130399" y="541655"/>
                </a:lnTo>
                <a:close/>
              </a:path>
            </a:pathLst>
          </a:custGeom>
          <a:solidFill>
            <a:srgbClr val="FFFFFF"/>
          </a:solidFill>
        </p:spPr>
        <p:txBody>
          <a:bodyPr wrap="square" lIns="0" tIns="0" rIns="0" bIns="0" rtlCol="0"/>
          <a:lstStyle/>
          <a:p>
            <a:endParaRPr>
              <a:latin typeface="+mn-ea"/>
            </a:endParaRPr>
          </a:p>
        </p:txBody>
      </p:sp>
      <p:sp>
        <p:nvSpPr>
          <p:cNvPr id="74" name="bk object 33"/>
          <p:cNvSpPr/>
          <p:nvPr/>
        </p:nvSpPr>
        <p:spPr>
          <a:xfrm>
            <a:off x="1676567" y="2231711"/>
            <a:ext cx="2134235" cy="1512570"/>
          </a:xfrm>
          <a:prstGeom prst="roundRect">
            <a:avLst/>
          </a:prstGeom>
          <a:solidFill>
            <a:srgbClr val="FFFFFF"/>
          </a:solidFill>
        </p:spPr>
        <p:txBody>
          <a:bodyPr wrap="square" lIns="0" tIns="0" rIns="0" bIns="0" rtlCol="0"/>
          <a:lstStyle/>
          <a:p>
            <a:endParaRPr>
              <a:latin typeface="+mn-ea"/>
            </a:endParaRPr>
          </a:p>
        </p:txBody>
      </p:sp>
      <p:sp>
        <p:nvSpPr>
          <p:cNvPr id="88" name="フリーフォーム 87">
            <a:extLst>
              <a:ext uri="{FF2B5EF4-FFF2-40B4-BE49-F238E27FC236}">
                <a16:creationId xmlns:a16="http://schemas.microsoft.com/office/drawing/2014/main" id="{757D378F-87FF-3C4E-8494-26C5CCC346B0}"/>
              </a:ext>
            </a:extLst>
          </p:cNvPr>
          <p:cNvSpPr/>
          <p:nvPr/>
        </p:nvSpPr>
        <p:spPr>
          <a:xfrm>
            <a:off x="1735670" y="2265054"/>
            <a:ext cx="2539086" cy="1512570"/>
          </a:xfrm>
          <a:custGeom>
            <a:avLst/>
            <a:gdLst>
              <a:gd name="connsiteX0" fmla="*/ 252100 w 2539086"/>
              <a:gd name="connsiteY0" fmla="*/ 0 h 1512570"/>
              <a:gd name="connsiteX1" fmla="*/ 1696949 w 2539086"/>
              <a:gd name="connsiteY1" fmla="*/ 0 h 1512570"/>
              <a:gd name="connsiteX2" fmla="*/ 1949049 w 2539086"/>
              <a:gd name="connsiteY2" fmla="*/ 252100 h 1512570"/>
              <a:gd name="connsiteX3" fmla="*/ 1949049 w 2539086"/>
              <a:gd name="connsiteY3" fmla="*/ 599543 h 1512570"/>
              <a:gd name="connsiteX4" fmla="*/ 2539086 w 2539086"/>
              <a:gd name="connsiteY4" fmla="*/ 1035924 h 1512570"/>
              <a:gd name="connsiteX5" fmla="*/ 1949049 w 2539086"/>
              <a:gd name="connsiteY5" fmla="*/ 823025 h 1512570"/>
              <a:gd name="connsiteX6" fmla="*/ 1949049 w 2539086"/>
              <a:gd name="connsiteY6" fmla="*/ 1260470 h 1512570"/>
              <a:gd name="connsiteX7" fmla="*/ 1696949 w 2539086"/>
              <a:gd name="connsiteY7" fmla="*/ 1512570 h 1512570"/>
              <a:gd name="connsiteX8" fmla="*/ 252100 w 2539086"/>
              <a:gd name="connsiteY8" fmla="*/ 1512570 h 1512570"/>
              <a:gd name="connsiteX9" fmla="*/ 0 w 2539086"/>
              <a:gd name="connsiteY9" fmla="*/ 1260470 h 1512570"/>
              <a:gd name="connsiteX10" fmla="*/ 0 w 2539086"/>
              <a:gd name="connsiteY10" fmla="*/ 252100 h 1512570"/>
              <a:gd name="connsiteX11" fmla="*/ 252100 w 2539086"/>
              <a:gd name="connsiteY11" fmla="*/ 0 h 151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086" h="1512570">
                <a:moveTo>
                  <a:pt x="252100" y="0"/>
                </a:moveTo>
                <a:lnTo>
                  <a:pt x="1696949" y="0"/>
                </a:lnTo>
                <a:cubicBezTo>
                  <a:pt x="1836180" y="0"/>
                  <a:pt x="1949049" y="112869"/>
                  <a:pt x="1949049" y="252100"/>
                </a:cubicBezTo>
                <a:lnTo>
                  <a:pt x="1949049" y="599543"/>
                </a:lnTo>
                <a:lnTo>
                  <a:pt x="2539086" y="1035924"/>
                </a:lnTo>
                <a:lnTo>
                  <a:pt x="1949049" y="823025"/>
                </a:lnTo>
                <a:lnTo>
                  <a:pt x="1949049" y="1260470"/>
                </a:lnTo>
                <a:cubicBezTo>
                  <a:pt x="1949049" y="1399701"/>
                  <a:pt x="1836180" y="1512570"/>
                  <a:pt x="1696949" y="1512570"/>
                </a:cubicBezTo>
                <a:lnTo>
                  <a:pt x="252100" y="1512570"/>
                </a:lnTo>
                <a:cubicBezTo>
                  <a:pt x="112869" y="1512570"/>
                  <a:pt x="0" y="1399701"/>
                  <a:pt x="0" y="1260470"/>
                </a:cubicBezTo>
                <a:lnTo>
                  <a:pt x="0" y="252100"/>
                </a:lnTo>
                <a:cubicBezTo>
                  <a:pt x="0" y="112869"/>
                  <a:pt x="112869" y="0"/>
                  <a:pt x="252100" y="0"/>
                </a:cubicBezTo>
                <a:close/>
              </a:path>
            </a:pathLst>
          </a:custGeom>
          <a:ln w="36004">
            <a:solidFill>
              <a:srgbClr val="CDCDCD"/>
            </a:solidFill>
          </a:ln>
        </p:spPr>
        <p:txBody>
          <a:bodyPr wrap="square" lIns="0" tIns="0" rIns="0" bIns="0" rtlCol="0">
            <a:noAutofit/>
          </a:bodyPr>
          <a:lstStyle/>
          <a:p>
            <a:endParaRPr>
              <a:latin typeface="+mn-ea"/>
            </a:endParaRPr>
          </a:p>
        </p:txBody>
      </p:sp>
      <p:sp>
        <p:nvSpPr>
          <p:cNvPr id="76" name="bk object 35"/>
          <p:cNvSpPr/>
          <p:nvPr/>
        </p:nvSpPr>
        <p:spPr>
          <a:xfrm>
            <a:off x="1501644" y="2368891"/>
            <a:ext cx="468630" cy="468630"/>
          </a:xfrm>
          <a:custGeom>
            <a:avLst/>
            <a:gdLst/>
            <a:ahLst/>
            <a:cxnLst/>
            <a:rect l="l" t="t" r="r" b="b"/>
            <a:pathLst>
              <a:path w="468630" h="468630">
                <a:moveTo>
                  <a:pt x="234010" y="0"/>
                </a:moveTo>
                <a:lnTo>
                  <a:pt x="186908" y="4762"/>
                </a:lnTo>
                <a:lnTo>
                  <a:pt x="143010" y="18418"/>
                </a:lnTo>
                <a:lnTo>
                  <a:pt x="103264" y="40019"/>
                </a:lnTo>
                <a:lnTo>
                  <a:pt x="68618" y="68616"/>
                </a:lnTo>
                <a:lnTo>
                  <a:pt x="40020" y="103261"/>
                </a:lnTo>
                <a:lnTo>
                  <a:pt x="18418" y="143005"/>
                </a:lnTo>
                <a:lnTo>
                  <a:pt x="4762" y="186900"/>
                </a:lnTo>
                <a:lnTo>
                  <a:pt x="0" y="233997"/>
                </a:lnTo>
                <a:lnTo>
                  <a:pt x="4762" y="281098"/>
                </a:lnTo>
                <a:lnTo>
                  <a:pt x="18418" y="324996"/>
                </a:lnTo>
                <a:lnTo>
                  <a:pt x="40020" y="364743"/>
                </a:lnTo>
                <a:lnTo>
                  <a:pt x="68618" y="399389"/>
                </a:lnTo>
                <a:lnTo>
                  <a:pt x="103264" y="427987"/>
                </a:lnTo>
                <a:lnTo>
                  <a:pt x="143010" y="449588"/>
                </a:lnTo>
                <a:lnTo>
                  <a:pt x="186908" y="463244"/>
                </a:lnTo>
                <a:lnTo>
                  <a:pt x="234010" y="468007"/>
                </a:lnTo>
                <a:lnTo>
                  <a:pt x="281115" y="463244"/>
                </a:lnTo>
                <a:lnTo>
                  <a:pt x="325017" y="449588"/>
                </a:lnTo>
                <a:lnTo>
                  <a:pt x="364765" y="427987"/>
                </a:lnTo>
                <a:lnTo>
                  <a:pt x="399413" y="399389"/>
                </a:lnTo>
                <a:lnTo>
                  <a:pt x="428012" y="364743"/>
                </a:lnTo>
                <a:lnTo>
                  <a:pt x="449613" y="324996"/>
                </a:lnTo>
                <a:lnTo>
                  <a:pt x="463270" y="281098"/>
                </a:lnTo>
                <a:lnTo>
                  <a:pt x="468033" y="233997"/>
                </a:lnTo>
                <a:lnTo>
                  <a:pt x="463270" y="186900"/>
                </a:lnTo>
                <a:lnTo>
                  <a:pt x="449613" y="143005"/>
                </a:lnTo>
                <a:lnTo>
                  <a:pt x="428012" y="103261"/>
                </a:lnTo>
                <a:lnTo>
                  <a:pt x="399413" y="68616"/>
                </a:lnTo>
                <a:lnTo>
                  <a:pt x="364765" y="40019"/>
                </a:lnTo>
                <a:lnTo>
                  <a:pt x="325017" y="18418"/>
                </a:lnTo>
                <a:lnTo>
                  <a:pt x="281115" y="4762"/>
                </a:lnTo>
                <a:lnTo>
                  <a:pt x="234010" y="0"/>
                </a:lnTo>
                <a:close/>
              </a:path>
            </a:pathLst>
          </a:custGeom>
          <a:solidFill>
            <a:srgbClr val="FFFFFF"/>
          </a:solidFill>
        </p:spPr>
        <p:txBody>
          <a:bodyPr wrap="square" lIns="0" tIns="0" rIns="0" bIns="0" rtlCol="0"/>
          <a:lstStyle/>
          <a:p>
            <a:endParaRPr>
              <a:latin typeface="+mn-ea"/>
            </a:endParaRPr>
          </a:p>
        </p:txBody>
      </p:sp>
      <p:sp>
        <p:nvSpPr>
          <p:cNvPr id="77" name="bk object 36"/>
          <p:cNvSpPr/>
          <p:nvPr/>
        </p:nvSpPr>
        <p:spPr>
          <a:xfrm>
            <a:off x="1483648" y="2350888"/>
            <a:ext cx="504190" cy="504190"/>
          </a:xfrm>
          <a:custGeom>
            <a:avLst/>
            <a:gdLst/>
            <a:ahLst/>
            <a:cxnLst/>
            <a:rect l="l" t="t" r="r" b="b"/>
            <a:pathLst>
              <a:path w="504190" h="504189">
                <a:moveTo>
                  <a:pt x="252006" y="0"/>
                </a:moveTo>
                <a:lnTo>
                  <a:pt x="206764" y="4067"/>
                </a:lnTo>
                <a:lnTo>
                  <a:pt x="164160" y="15790"/>
                </a:lnTo>
                <a:lnTo>
                  <a:pt x="124909" y="34454"/>
                </a:lnTo>
                <a:lnTo>
                  <a:pt x="89730" y="59339"/>
                </a:lnTo>
                <a:lnTo>
                  <a:pt x="59339" y="89730"/>
                </a:lnTo>
                <a:lnTo>
                  <a:pt x="34454" y="124909"/>
                </a:lnTo>
                <a:lnTo>
                  <a:pt x="15790" y="164160"/>
                </a:lnTo>
                <a:lnTo>
                  <a:pt x="4067" y="206764"/>
                </a:lnTo>
                <a:lnTo>
                  <a:pt x="0" y="252006"/>
                </a:lnTo>
                <a:lnTo>
                  <a:pt x="4067" y="297244"/>
                </a:lnTo>
                <a:lnTo>
                  <a:pt x="15790" y="339847"/>
                </a:lnTo>
                <a:lnTo>
                  <a:pt x="34454" y="379096"/>
                </a:lnTo>
                <a:lnTo>
                  <a:pt x="59339" y="414276"/>
                </a:lnTo>
                <a:lnTo>
                  <a:pt x="89730" y="444668"/>
                </a:lnTo>
                <a:lnTo>
                  <a:pt x="124909" y="469555"/>
                </a:lnTo>
                <a:lnTo>
                  <a:pt x="164160" y="488219"/>
                </a:lnTo>
                <a:lnTo>
                  <a:pt x="206764" y="499944"/>
                </a:lnTo>
                <a:lnTo>
                  <a:pt x="252006" y="504012"/>
                </a:lnTo>
                <a:lnTo>
                  <a:pt x="297248" y="499944"/>
                </a:lnTo>
                <a:lnTo>
                  <a:pt x="339853" y="488219"/>
                </a:lnTo>
                <a:lnTo>
                  <a:pt x="379105" y="469555"/>
                </a:lnTo>
                <a:lnTo>
                  <a:pt x="381293" y="468007"/>
                </a:lnTo>
                <a:lnTo>
                  <a:pt x="252006" y="468007"/>
                </a:lnTo>
                <a:lnTo>
                  <a:pt x="202479" y="462302"/>
                </a:lnTo>
                <a:lnTo>
                  <a:pt x="157012" y="446052"/>
                </a:lnTo>
                <a:lnTo>
                  <a:pt x="116904" y="420553"/>
                </a:lnTo>
                <a:lnTo>
                  <a:pt x="83450" y="387102"/>
                </a:lnTo>
                <a:lnTo>
                  <a:pt x="57949" y="346996"/>
                </a:lnTo>
                <a:lnTo>
                  <a:pt x="41697" y="301532"/>
                </a:lnTo>
                <a:lnTo>
                  <a:pt x="35991" y="252006"/>
                </a:lnTo>
                <a:lnTo>
                  <a:pt x="41697" y="202475"/>
                </a:lnTo>
                <a:lnTo>
                  <a:pt x="57949" y="157009"/>
                </a:lnTo>
                <a:lnTo>
                  <a:pt x="83450" y="116904"/>
                </a:lnTo>
                <a:lnTo>
                  <a:pt x="116904" y="83454"/>
                </a:lnTo>
                <a:lnTo>
                  <a:pt x="157012" y="57957"/>
                </a:lnTo>
                <a:lnTo>
                  <a:pt x="202479" y="41708"/>
                </a:lnTo>
                <a:lnTo>
                  <a:pt x="252006" y="36004"/>
                </a:lnTo>
                <a:lnTo>
                  <a:pt x="381297" y="36004"/>
                </a:lnTo>
                <a:lnTo>
                  <a:pt x="379105" y="34454"/>
                </a:lnTo>
                <a:lnTo>
                  <a:pt x="339853" y="15790"/>
                </a:lnTo>
                <a:lnTo>
                  <a:pt x="297248" y="4067"/>
                </a:lnTo>
                <a:lnTo>
                  <a:pt x="252006" y="0"/>
                </a:lnTo>
                <a:close/>
              </a:path>
              <a:path w="504190" h="504189">
                <a:moveTo>
                  <a:pt x="381297" y="36004"/>
                </a:moveTo>
                <a:lnTo>
                  <a:pt x="252006" y="36004"/>
                </a:lnTo>
                <a:lnTo>
                  <a:pt x="301537" y="41708"/>
                </a:lnTo>
                <a:lnTo>
                  <a:pt x="347007" y="57957"/>
                </a:lnTo>
                <a:lnTo>
                  <a:pt x="387118" y="83454"/>
                </a:lnTo>
                <a:lnTo>
                  <a:pt x="420572" y="116904"/>
                </a:lnTo>
                <a:lnTo>
                  <a:pt x="446075" y="157009"/>
                </a:lnTo>
                <a:lnTo>
                  <a:pt x="462327" y="202475"/>
                </a:lnTo>
                <a:lnTo>
                  <a:pt x="468033" y="252006"/>
                </a:lnTo>
                <a:lnTo>
                  <a:pt x="462327" y="301532"/>
                </a:lnTo>
                <a:lnTo>
                  <a:pt x="446075" y="346996"/>
                </a:lnTo>
                <a:lnTo>
                  <a:pt x="420572" y="387102"/>
                </a:lnTo>
                <a:lnTo>
                  <a:pt x="387118" y="420553"/>
                </a:lnTo>
                <a:lnTo>
                  <a:pt x="347007" y="446052"/>
                </a:lnTo>
                <a:lnTo>
                  <a:pt x="301537" y="462302"/>
                </a:lnTo>
                <a:lnTo>
                  <a:pt x="252006" y="468007"/>
                </a:lnTo>
                <a:lnTo>
                  <a:pt x="381293" y="468007"/>
                </a:lnTo>
                <a:lnTo>
                  <a:pt x="414286" y="444668"/>
                </a:lnTo>
                <a:lnTo>
                  <a:pt x="444679" y="414276"/>
                </a:lnTo>
                <a:lnTo>
                  <a:pt x="469567" y="379096"/>
                </a:lnTo>
                <a:lnTo>
                  <a:pt x="488232" y="339847"/>
                </a:lnTo>
                <a:lnTo>
                  <a:pt x="499957" y="297244"/>
                </a:lnTo>
                <a:lnTo>
                  <a:pt x="504024" y="252006"/>
                </a:lnTo>
                <a:lnTo>
                  <a:pt x="499957" y="206764"/>
                </a:lnTo>
                <a:lnTo>
                  <a:pt x="488232" y="164160"/>
                </a:lnTo>
                <a:lnTo>
                  <a:pt x="469567" y="124909"/>
                </a:lnTo>
                <a:lnTo>
                  <a:pt x="444679" y="89730"/>
                </a:lnTo>
                <a:lnTo>
                  <a:pt x="414286" y="59339"/>
                </a:lnTo>
                <a:lnTo>
                  <a:pt x="381297" y="36004"/>
                </a:lnTo>
                <a:close/>
              </a:path>
            </a:pathLst>
          </a:custGeom>
          <a:solidFill>
            <a:srgbClr val="CDCDCD"/>
          </a:solidFill>
        </p:spPr>
        <p:txBody>
          <a:bodyPr wrap="square" lIns="0" tIns="0" rIns="0" bIns="0" rtlCol="0"/>
          <a:lstStyle/>
          <a:p>
            <a:endParaRPr>
              <a:latin typeface="+mn-ea"/>
            </a:endParaRPr>
          </a:p>
        </p:txBody>
      </p:sp>
      <p:sp>
        <p:nvSpPr>
          <p:cNvPr id="78" name="bk object 37"/>
          <p:cNvSpPr/>
          <p:nvPr/>
        </p:nvSpPr>
        <p:spPr>
          <a:xfrm>
            <a:off x="4763969" y="1537047"/>
            <a:ext cx="1836420" cy="1810385"/>
          </a:xfrm>
          <a:custGeom>
            <a:avLst/>
            <a:gdLst/>
            <a:ahLst/>
            <a:cxnLst/>
            <a:rect l="l" t="t" r="r" b="b"/>
            <a:pathLst>
              <a:path w="1836420" h="1810385">
                <a:moveTo>
                  <a:pt x="1000023" y="1512011"/>
                </a:moveTo>
                <a:lnTo>
                  <a:pt x="836041" y="1512011"/>
                </a:lnTo>
                <a:lnTo>
                  <a:pt x="1026007" y="1810016"/>
                </a:lnTo>
                <a:lnTo>
                  <a:pt x="1000023" y="1512011"/>
                </a:lnTo>
                <a:close/>
              </a:path>
              <a:path w="1836420" h="1810385">
                <a:moveTo>
                  <a:pt x="1764004" y="0"/>
                </a:moveTo>
                <a:lnTo>
                  <a:pt x="71996" y="0"/>
                </a:lnTo>
                <a:lnTo>
                  <a:pt x="44041" y="5680"/>
                </a:lnTo>
                <a:lnTo>
                  <a:pt x="21148" y="21148"/>
                </a:lnTo>
                <a:lnTo>
                  <a:pt x="5680" y="44041"/>
                </a:lnTo>
                <a:lnTo>
                  <a:pt x="0" y="71996"/>
                </a:lnTo>
                <a:lnTo>
                  <a:pt x="0" y="1440014"/>
                </a:lnTo>
                <a:lnTo>
                  <a:pt x="5680" y="1467969"/>
                </a:lnTo>
                <a:lnTo>
                  <a:pt x="21148" y="1490862"/>
                </a:lnTo>
                <a:lnTo>
                  <a:pt x="44041" y="1506330"/>
                </a:lnTo>
                <a:lnTo>
                  <a:pt x="71996" y="1512011"/>
                </a:lnTo>
                <a:lnTo>
                  <a:pt x="1764004" y="1512011"/>
                </a:lnTo>
                <a:lnTo>
                  <a:pt x="1791959" y="1506330"/>
                </a:lnTo>
                <a:lnTo>
                  <a:pt x="1814852" y="1490862"/>
                </a:lnTo>
                <a:lnTo>
                  <a:pt x="1830320" y="1467969"/>
                </a:lnTo>
                <a:lnTo>
                  <a:pt x="1836000" y="1440014"/>
                </a:lnTo>
                <a:lnTo>
                  <a:pt x="1836000" y="71996"/>
                </a:lnTo>
                <a:lnTo>
                  <a:pt x="1830320" y="44041"/>
                </a:lnTo>
                <a:lnTo>
                  <a:pt x="1814852" y="21148"/>
                </a:lnTo>
                <a:lnTo>
                  <a:pt x="1791959" y="5680"/>
                </a:lnTo>
                <a:lnTo>
                  <a:pt x="1764004" y="0"/>
                </a:lnTo>
                <a:close/>
              </a:path>
            </a:pathLst>
          </a:custGeom>
          <a:solidFill>
            <a:srgbClr val="FFFFFF"/>
          </a:solidFill>
        </p:spPr>
        <p:txBody>
          <a:bodyPr wrap="square" lIns="0" tIns="0" rIns="0" bIns="0" rtlCol="0"/>
          <a:lstStyle/>
          <a:p>
            <a:endParaRPr>
              <a:latin typeface="+mn-ea"/>
            </a:endParaRPr>
          </a:p>
        </p:txBody>
      </p:sp>
      <p:sp>
        <p:nvSpPr>
          <p:cNvPr id="87" name="フリーフォーム 86">
            <a:extLst>
              <a:ext uri="{FF2B5EF4-FFF2-40B4-BE49-F238E27FC236}">
                <a16:creationId xmlns:a16="http://schemas.microsoft.com/office/drawing/2014/main" id="{32554D5C-D8ED-604A-9257-F797D52CAB8C}"/>
              </a:ext>
            </a:extLst>
          </p:cNvPr>
          <p:cNvSpPr/>
          <p:nvPr/>
        </p:nvSpPr>
        <p:spPr>
          <a:xfrm>
            <a:off x="4321711" y="1582144"/>
            <a:ext cx="1948138" cy="1779506"/>
          </a:xfrm>
          <a:custGeom>
            <a:avLst/>
            <a:gdLst>
              <a:gd name="connsiteX0" fmla="*/ 258727 w 1948138"/>
              <a:gd name="connsiteY0" fmla="*/ 0 h 1779506"/>
              <a:gd name="connsiteX1" fmla="*/ 1689411 w 1948138"/>
              <a:gd name="connsiteY1" fmla="*/ 0 h 1779506"/>
              <a:gd name="connsiteX2" fmla="*/ 1948138 w 1948138"/>
              <a:gd name="connsiteY2" fmla="*/ 258727 h 1779506"/>
              <a:gd name="connsiteX3" fmla="*/ 1948138 w 1948138"/>
              <a:gd name="connsiteY3" fmla="*/ 1293604 h 1779506"/>
              <a:gd name="connsiteX4" fmla="*/ 1689411 w 1948138"/>
              <a:gd name="connsiteY4" fmla="*/ 1552331 h 1779506"/>
              <a:gd name="connsiteX5" fmla="*/ 1476045 w 1948138"/>
              <a:gd name="connsiteY5" fmla="*/ 1552331 h 1779506"/>
              <a:gd name="connsiteX6" fmla="*/ 1713546 w 1948138"/>
              <a:gd name="connsiteY6" fmla="*/ 1779506 h 1779506"/>
              <a:gd name="connsiteX7" fmla="*/ 1177645 w 1948138"/>
              <a:gd name="connsiteY7" fmla="*/ 1552331 h 1779506"/>
              <a:gd name="connsiteX8" fmla="*/ 258727 w 1948138"/>
              <a:gd name="connsiteY8" fmla="*/ 1552331 h 1779506"/>
              <a:gd name="connsiteX9" fmla="*/ 0 w 1948138"/>
              <a:gd name="connsiteY9" fmla="*/ 1293604 h 1779506"/>
              <a:gd name="connsiteX10" fmla="*/ 0 w 1948138"/>
              <a:gd name="connsiteY10" fmla="*/ 258727 h 1779506"/>
              <a:gd name="connsiteX11" fmla="*/ 258727 w 1948138"/>
              <a:gd name="connsiteY11" fmla="*/ 0 h 177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8138" h="1779506">
                <a:moveTo>
                  <a:pt x="258727" y="0"/>
                </a:moveTo>
                <a:lnTo>
                  <a:pt x="1689411" y="0"/>
                </a:lnTo>
                <a:cubicBezTo>
                  <a:pt x="1832302" y="0"/>
                  <a:pt x="1948138" y="115836"/>
                  <a:pt x="1948138" y="258727"/>
                </a:cubicBezTo>
                <a:lnTo>
                  <a:pt x="1948138" y="1293604"/>
                </a:lnTo>
                <a:cubicBezTo>
                  <a:pt x="1948138" y="1436495"/>
                  <a:pt x="1832302" y="1552331"/>
                  <a:pt x="1689411" y="1552331"/>
                </a:cubicBezTo>
                <a:lnTo>
                  <a:pt x="1476045" y="1552331"/>
                </a:lnTo>
                <a:lnTo>
                  <a:pt x="1713546" y="1779506"/>
                </a:lnTo>
                <a:lnTo>
                  <a:pt x="1177645" y="1552331"/>
                </a:lnTo>
                <a:lnTo>
                  <a:pt x="258727" y="1552331"/>
                </a:lnTo>
                <a:cubicBezTo>
                  <a:pt x="115836" y="1552331"/>
                  <a:pt x="0" y="1436495"/>
                  <a:pt x="0" y="1293604"/>
                </a:cubicBezTo>
                <a:lnTo>
                  <a:pt x="0" y="258727"/>
                </a:lnTo>
                <a:cubicBezTo>
                  <a:pt x="0" y="115836"/>
                  <a:pt x="115836" y="0"/>
                  <a:pt x="258727" y="0"/>
                </a:cubicBezTo>
                <a:close/>
              </a:path>
            </a:pathLst>
          </a:custGeom>
          <a:ln w="36004">
            <a:solidFill>
              <a:srgbClr val="CDCDCD"/>
            </a:solidFill>
          </a:ln>
        </p:spPr>
        <p:txBody>
          <a:bodyPr wrap="square" lIns="0" tIns="0" rIns="0" bIns="0" rtlCol="0">
            <a:noAutofit/>
          </a:bodyPr>
          <a:lstStyle/>
          <a:p>
            <a:endParaRPr>
              <a:latin typeface="+mn-ea"/>
            </a:endParaRPr>
          </a:p>
        </p:txBody>
      </p:sp>
      <p:sp>
        <p:nvSpPr>
          <p:cNvPr id="80" name="bk object 39"/>
          <p:cNvSpPr/>
          <p:nvPr/>
        </p:nvSpPr>
        <p:spPr>
          <a:xfrm>
            <a:off x="4087683" y="1685972"/>
            <a:ext cx="468630" cy="468630"/>
          </a:xfrm>
          <a:custGeom>
            <a:avLst/>
            <a:gdLst/>
            <a:ahLst/>
            <a:cxnLst/>
            <a:rect l="l" t="t" r="r" b="b"/>
            <a:pathLst>
              <a:path w="468629" h="468630">
                <a:moveTo>
                  <a:pt x="234010" y="0"/>
                </a:moveTo>
                <a:lnTo>
                  <a:pt x="186908" y="4762"/>
                </a:lnTo>
                <a:lnTo>
                  <a:pt x="143010" y="18418"/>
                </a:lnTo>
                <a:lnTo>
                  <a:pt x="103264" y="40020"/>
                </a:lnTo>
                <a:lnTo>
                  <a:pt x="68618" y="68618"/>
                </a:lnTo>
                <a:lnTo>
                  <a:pt x="40020" y="103264"/>
                </a:lnTo>
                <a:lnTo>
                  <a:pt x="18418" y="143010"/>
                </a:lnTo>
                <a:lnTo>
                  <a:pt x="4762" y="186908"/>
                </a:lnTo>
                <a:lnTo>
                  <a:pt x="0" y="234010"/>
                </a:lnTo>
                <a:lnTo>
                  <a:pt x="4762" y="281107"/>
                </a:lnTo>
                <a:lnTo>
                  <a:pt x="18418" y="325002"/>
                </a:lnTo>
                <a:lnTo>
                  <a:pt x="40020" y="364746"/>
                </a:lnTo>
                <a:lnTo>
                  <a:pt x="68618" y="399391"/>
                </a:lnTo>
                <a:lnTo>
                  <a:pt x="103264" y="427988"/>
                </a:lnTo>
                <a:lnTo>
                  <a:pt x="143010" y="449588"/>
                </a:lnTo>
                <a:lnTo>
                  <a:pt x="186908" y="463244"/>
                </a:lnTo>
                <a:lnTo>
                  <a:pt x="234010" y="468007"/>
                </a:lnTo>
                <a:lnTo>
                  <a:pt x="281115" y="463244"/>
                </a:lnTo>
                <a:lnTo>
                  <a:pt x="325017" y="449588"/>
                </a:lnTo>
                <a:lnTo>
                  <a:pt x="364765" y="427988"/>
                </a:lnTo>
                <a:lnTo>
                  <a:pt x="399413" y="399391"/>
                </a:lnTo>
                <a:lnTo>
                  <a:pt x="428012" y="364746"/>
                </a:lnTo>
                <a:lnTo>
                  <a:pt x="449613" y="325002"/>
                </a:lnTo>
                <a:lnTo>
                  <a:pt x="463270" y="281107"/>
                </a:lnTo>
                <a:lnTo>
                  <a:pt x="468033" y="234010"/>
                </a:lnTo>
                <a:lnTo>
                  <a:pt x="463270" y="186908"/>
                </a:lnTo>
                <a:lnTo>
                  <a:pt x="449613" y="143010"/>
                </a:lnTo>
                <a:lnTo>
                  <a:pt x="428012" y="103264"/>
                </a:lnTo>
                <a:lnTo>
                  <a:pt x="399413" y="68618"/>
                </a:lnTo>
                <a:lnTo>
                  <a:pt x="364765" y="40020"/>
                </a:lnTo>
                <a:lnTo>
                  <a:pt x="325017" y="18418"/>
                </a:lnTo>
                <a:lnTo>
                  <a:pt x="281115" y="4762"/>
                </a:lnTo>
                <a:lnTo>
                  <a:pt x="234010" y="0"/>
                </a:lnTo>
                <a:close/>
              </a:path>
            </a:pathLst>
          </a:custGeom>
          <a:solidFill>
            <a:srgbClr val="FFFFFF"/>
          </a:solidFill>
        </p:spPr>
        <p:txBody>
          <a:bodyPr wrap="square" lIns="0" tIns="0" rIns="0" bIns="0" rtlCol="0"/>
          <a:lstStyle/>
          <a:p>
            <a:endParaRPr>
              <a:latin typeface="+mn-ea"/>
            </a:endParaRPr>
          </a:p>
        </p:txBody>
      </p:sp>
      <p:sp>
        <p:nvSpPr>
          <p:cNvPr id="81" name="bk object 40"/>
          <p:cNvSpPr/>
          <p:nvPr/>
        </p:nvSpPr>
        <p:spPr>
          <a:xfrm>
            <a:off x="4069687" y="1667981"/>
            <a:ext cx="504190" cy="504190"/>
          </a:xfrm>
          <a:custGeom>
            <a:avLst/>
            <a:gdLst/>
            <a:ahLst/>
            <a:cxnLst/>
            <a:rect l="l" t="t" r="r" b="b"/>
            <a:pathLst>
              <a:path w="504189" h="504189">
                <a:moveTo>
                  <a:pt x="252006" y="0"/>
                </a:moveTo>
                <a:lnTo>
                  <a:pt x="206764" y="4067"/>
                </a:lnTo>
                <a:lnTo>
                  <a:pt x="164160" y="15790"/>
                </a:lnTo>
                <a:lnTo>
                  <a:pt x="124909" y="34453"/>
                </a:lnTo>
                <a:lnTo>
                  <a:pt x="89730" y="59338"/>
                </a:lnTo>
                <a:lnTo>
                  <a:pt x="59339" y="89728"/>
                </a:lnTo>
                <a:lnTo>
                  <a:pt x="34454" y="124905"/>
                </a:lnTo>
                <a:lnTo>
                  <a:pt x="15790" y="164154"/>
                </a:lnTo>
                <a:lnTo>
                  <a:pt x="4067" y="206755"/>
                </a:lnTo>
                <a:lnTo>
                  <a:pt x="0" y="251993"/>
                </a:lnTo>
                <a:lnTo>
                  <a:pt x="4067" y="297231"/>
                </a:lnTo>
                <a:lnTo>
                  <a:pt x="15790" y="339834"/>
                </a:lnTo>
                <a:lnTo>
                  <a:pt x="34454" y="379084"/>
                </a:lnTo>
                <a:lnTo>
                  <a:pt x="59339" y="414263"/>
                </a:lnTo>
                <a:lnTo>
                  <a:pt x="89730" y="444655"/>
                </a:lnTo>
                <a:lnTo>
                  <a:pt x="124909" y="469542"/>
                </a:lnTo>
                <a:lnTo>
                  <a:pt x="164160" y="488207"/>
                </a:lnTo>
                <a:lnTo>
                  <a:pt x="206764" y="499931"/>
                </a:lnTo>
                <a:lnTo>
                  <a:pt x="252006" y="503999"/>
                </a:lnTo>
                <a:lnTo>
                  <a:pt x="297248" y="499931"/>
                </a:lnTo>
                <a:lnTo>
                  <a:pt x="339853" y="488207"/>
                </a:lnTo>
                <a:lnTo>
                  <a:pt x="379105" y="469542"/>
                </a:lnTo>
                <a:lnTo>
                  <a:pt x="381293" y="467995"/>
                </a:lnTo>
                <a:lnTo>
                  <a:pt x="252006" y="467995"/>
                </a:lnTo>
                <a:lnTo>
                  <a:pt x="202479" y="462290"/>
                </a:lnTo>
                <a:lnTo>
                  <a:pt x="157012" y="446041"/>
                </a:lnTo>
                <a:lnTo>
                  <a:pt x="116904" y="420544"/>
                </a:lnTo>
                <a:lnTo>
                  <a:pt x="83450" y="387095"/>
                </a:lnTo>
                <a:lnTo>
                  <a:pt x="57949" y="346989"/>
                </a:lnTo>
                <a:lnTo>
                  <a:pt x="41697" y="301523"/>
                </a:lnTo>
                <a:lnTo>
                  <a:pt x="35991" y="251993"/>
                </a:lnTo>
                <a:lnTo>
                  <a:pt x="41697" y="202467"/>
                </a:lnTo>
                <a:lnTo>
                  <a:pt x="57949" y="157002"/>
                </a:lnTo>
                <a:lnTo>
                  <a:pt x="83450" y="116896"/>
                </a:lnTo>
                <a:lnTo>
                  <a:pt x="116904" y="83445"/>
                </a:lnTo>
                <a:lnTo>
                  <a:pt x="157012" y="57947"/>
                </a:lnTo>
                <a:lnTo>
                  <a:pt x="202479" y="41696"/>
                </a:lnTo>
                <a:lnTo>
                  <a:pt x="252006" y="35991"/>
                </a:lnTo>
                <a:lnTo>
                  <a:pt x="381280" y="35991"/>
                </a:lnTo>
                <a:lnTo>
                  <a:pt x="379105" y="34453"/>
                </a:lnTo>
                <a:lnTo>
                  <a:pt x="339853" y="15790"/>
                </a:lnTo>
                <a:lnTo>
                  <a:pt x="297248" y="4067"/>
                </a:lnTo>
                <a:lnTo>
                  <a:pt x="252006" y="0"/>
                </a:lnTo>
                <a:close/>
              </a:path>
              <a:path w="504189" h="504189">
                <a:moveTo>
                  <a:pt x="381280" y="35991"/>
                </a:moveTo>
                <a:lnTo>
                  <a:pt x="252006" y="35991"/>
                </a:lnTo>
                <a:lnTo>
                  <a:pt x="301537" y="41696"/>
                </a:lnTo>
                <a:lnTo>
                  <a:pt x="347007" y="57947"/>
                </a:lnTo>
                <a:lnTo>
                  <a:pt x="387118" y="83445"/>
                </a:lnTo>
                <a:lnTo>
                  <a:pt x="420572" y="116896"/>
                </a:lnTo>
                <a:lnTo>
                  <a:pt x="446075" y="157002"/>
                </a:lnTo>
                <a:lnTo>
                  <a:pt x="462327" y="202467"/>
                </a:lnTo>
                <a:lnTo>
                  <a:pt x="468033" y="251993"/>
                </a:lnTo>
                <a:lnTo>
                  <a:pt x="462327" y="301523"/>
                </a:lnTo>
                <a:lnTo>
                  <a:pt x="446075" y="346989"/>
                </a:lnTo>
                <a:lnTo>
                  <a:pt x="420572" y="387095"/>
                </a:lnTo>
                <a:lnTo>
                  <a:pt x="387118" y="420544"/>
                </a:lnTo>
                <a:lnTo>
                  <a:pt x="347007" y="446041"/>
                </a:lnTo>
                <a:lnTo>
                  <a:pt x="301537" y="462290"/>
                </a:lnTo>
                <a:lnTo>
                  <a:pt x="252006" y="467995"/>
                </a:lnTo>
                <a:lnTo>
                  <a:pt x="381293" y="467995"/>
                </a:lnTo>
                <a:lnTo>
                  <a:pt x="414286" y="444655"/>
                </a:lnTo>
                <a:lnTo>
                  <a:pt x="444679" y="414263"/>
                </a:lnTo>
                <a:lnTo>
                  <a:pt x="469567" y="379084"/>
                </a:lnTo>
                <a:lnTo>
                  <a:pt x="488232" y="339834"/>
                </a:lnTo>
                <a:lnTo>
                  <a:pt x="499957" y="297231"/>
                </a:lnTo>
                <a:lnTo>
                  <a:pt x="504024" y="251993"/>
                </a:lnTo>
                <a:lnTo>
                  <a:pt x="499957" y="206755"/>
                </a:lnTo>
                <a:lnTo>
                  <a:pt x="488232" y="164154"/>
                </a:lnTo>
                <a:lnTo>
                  <a:pt x="469567" y="124905"/>
                </a:lnTo>
                <a:lnTo>
                  <a:pt x="444679" y="89728"/>
                </a:lnTo>
                <a:lnTo>
                  <a:pt x="414286" y="59338"/>
                </a:lnTo>
                <a:lnTo>
                  <a:pt x="381280" y="35991"/>
                </a:lnTo>
                <a:close/>
              </a:path>
            </a:pathLst>
          </a:custGeom>
          <a:solidFill>
            <a:srgbClr val="CDCDCD"/>
          </a:solidFill>
        </p:spPr>
        <p:txBody>
          <a:bodyPr wrap="square" lIns="0" tIns="0" rIns="0" bIns="0" rtlCol="0"/>
          <a:lstStyle/>
          <a:p>
            <a:endParaRPr>
              <a:latin typeface="+mn-ea"/>
            </a:endParaRPr>
          </a:p>
        </p:txBody>
      </p:sp>
      <p:sp>
        <p:nvSpPr>
          <p:cNvPr id="28" name="object 2"/>
          <p:cNvSpPr txBox="1"/>
          <p:nvPr/>
        </p:nvSpPr>
        <p:spPr>
          <a:xfrm>
            <a:off x="8820159" y="3999225"/>
            <a:ext cx="1321435" cy="511809"/>
          </a:xfrm>
          <a:prstGeom prst="rect">
            <a:avLst/>
          </a:prstGeom>
        </p:spPr>
        <p:txBody>
          <a:bodyPr vert="horz" wrap="square" lIns="0" tIns="45085" rIns="0" bIns="0" rtlCol="0">
            <a:spAutoFit/>
          </a:bodyPr>
          <a:lstStyle/>
          <a:p>
            <a:pPr marL="12700">
              <a:spcBef>
                <a:spcPts val="355"/>
              </a:spcBef>
            </a:pPr>
            <a:r>
              <a:rPr sz="850" b="1" dirty="0">
                <a:solidFill>
                  <a:srgbClr val="00A8D9"/>
                </a:solidFill>
                <a:latin typeface="+mn-ea"/>
                <a:cs typeface="游ゴシック体 ボールド"/>
              </a:rPr>
              <a:t>銀座の一等地、</a:t>
            </a:r>
            <a:endParaRPr sz="850" b="1" dirty="0">
              <a:latin typeface="+mn-ea"/>
              <a:cs typeface="游ゴシック体 ボールド"/>
            </a:endParaRPr>
          </a:p>
          <a:p>
            <a:pPr marL="12700" marR="5080">
              <a:lnSpc>
                <a:spcPct val="125099"/>
              </a:lnSpc>
            </a:pPr>
            <a:r>
              <a:rPr sz="850" b="1" dirty="0">
                <a:solidFill>
                  <a:srgbClr val="00A8D9"/>
                </a:solidFill>
                <a:latin typeface="+mn-ea"/>
                <a:cs typeface="游ゴシック体 ボールド"/>
              </a:rPr>
              <a:t>1</a:t>
            </a:r>
            <a:r>
              <a:rPr sz="850" b="1" spc="-45" dirty="0">
                <a:solidFill>
                  <a:srgbClr val="00A8D9"/>
                </a:solidFill>
                <a:latin typeface="+mn-ea"/>
                <a:cs typeface="游ゴシック体 ボールド"/>
              </a:rPr>
              <a:t> </a:t>
            </a:r>
            <a:r>
              <a:rPr sz="850" b="1" dirty="0">
                <a:solidFill>
                  <a:srgbClr val="00A8D9"/>
                </a:solidFill>
                <a:latin typeface="+mn-ea"/>
                <a:cs typeface="游ゴシック体 ボールド"/>
              </a:rPr>
              <a:t>時間</a:t>
            </a:r>
            <a:r>
              <a:rPr sz="850" b="1" spc="-45" dirty="0">
                <a:solidFill>
                  <a:srgbClr val="00A8D9"/>
                </a:solidFill>
                <a:latin typeface="+mn-ea"/>
                <a:cs typeface="游ゴシック体 ボールド"/>
              </a:rPr>
              <a:t> </a:t>
            </a:r>
            <a:r>
              <a:rPr sz="850" b="1" dirty="0">
                <a:solidFill>
                  <a:srgbClr val="00A8D9"/>
                </a:solidFill>
                <a:latin typeface="+mn-ea"/>
                <a:cs typeface="游ゴシック体 ボールド"/>
              </a:rPr>
              <a:t>100</a:t>
            </a:r>
            <a:r>
              <a:rPr sz="850" b="1" spc="-45" dirty="0">
                <a:solidFill>
                  <a:srgbClr val="00A8D9"/>
                </a:solidFill>
                <a:latin typeface="+mn-ea"/>
                <a:cs typeface="游ゴシック体 ボールド"/>
              </a:rPr>
              <a:t> </a:t>
            </a:r>
            <a:r>
              <a:rPr sz="850" b="1" dirty="0">
                <a:solidFill>
                  <a:srgbClr val="00A8D9"/>
                </a:solidFill>
                <a:latin typeface="+mn-ea"/>
                <a:cs typeface="游ゴシック体 ボールド"/>
              </a:rPr>
              <a:t>円で出店</a:t>
            </a:r>
            <a:r>
              <a:rPr sz="850" b="1" spc="-45" dirty="0">
                <a:solidFill>
                  <a:srgbClr val="00A8D9"/>
                </a:solidFill>
                <a:latin typeface="+mn-ea"/>
                <a:cs typeface="游ゴシック体 ボールド"/>
              </a:rPr>
              <a:t> </a:t>
            </a:r>
            <a:r>
              <a:rPr sz="850" b="1" dirty="0">
                <a:solidFill>
                  <a:srgbClr val="00A8D9"/>
                </a:solidFill>
                <a:latin typeface="+mn-ea"/>
                <a:cs typeface="游ゴシック体 ボールド"/>
              </a:rPr>
              <a:t>OK  不動産業界の隙を突く発想</a:t>
            </a:r>
            <a:endParaRPr sz="850" b="1" dirty="0">
              <a:latin typeface="+mn-ea"/>
              <a:cs typeface="游ゴシック体 ボールド"/>
            </a:endParaRPr>
          </a:p>
        </p:txBody>
      </p:sp>
      <p:sp>
        <p:nvSpPr>
          <p:cNvPr id="31" name="object 5"/>
          <p:cNvSpPr txBox="1"/>
          <p:nvPr/>
        </p:nvSpPr>
        <p:spPr>
          <a:xfrm>
            <a:off x="10077777" y="1601213"/>
            <a:ext cx="1535659" cy="496290"/>
          </a:xfrm>
          <a:prstGeom prst="rect">
            <a:avLst/>
          </a:prstGeom>
        </p:spPr>
        <p:txBody>
          <a:bodyPr vert="horz" wrap="square" lIns="0" tIns="12700" rIns="0" bIns="0" rtlCol="0">
            <a:spAutoFit/>
          </a:bodyPr>
          <a:lstStyle/>
          <a:p>
            <a:pPr marL="12700">
              <a:spcBef>
                <a:spcPts val="100"/>
              </a:spcBef>
            </a:pPr>
            <a:r>
              <a:rPr sz="850" b="1" dirty="0">
                <a:solidFill>
                  <a:srgbClr val="00A8D9"/>
                </a:solidFill>
                <a:latin typeface="+mn-ea"/>
                <a:cs typeface="游ゴシック体 ボールド"/>
              </a:rPr>
              <a:t>まるでウユニ塩湖？</a:t>
            </a:r>
            <a:endParaRPr lang="en-US" sz="850" b="1" dirty="0">
              <a:solidFill>
                <a:srgbClr val="00A8D9"/>
              </a:solidFill>
              <a:latin typeface="+mn-ea"/>
              <a:cs typeface="游ゴシック体 ボールド"/>
            </a:endParaRPr>
          </a:p>
          <a:p>
            <a:pPr marL="12700">
              <a:lnSpc>
                <a:spcPct val="125000"/>
              </a:lnSpc>
              <a:spcBef>
                <a:spcPts val="100"/>
              </a:spcBef>
            </a:pPr>
            <a:r>
              <a:rPr lang="ja-JP" altLang="en-US" sz="850" b="1" dirty="0">
                <a:solidFill>
                  <a:srgbClr val="00A8D9"/>
                </a:solidFill>
                <a:latin typeface="+mn-ea"/>
                <a:cs typeface="游ゴシック体 ボールド"/>
              </a:rPr>
              <a:t>「撮れるものなら撮ってみな」</a:t>
            </a:r>
            <a:endParaRPr lang="ja-JP" altLang="en-US" sz="850" b="1" dirty="0">
              <a:latin typeface="+mn-ea"/>
              <a:cs typeface="游ゴシック体 ボールド"/>
            </a:endParaRPr>
          </a:p>
          <a:p>
            <a:pPr marL="12700">
              <a:lnSpc>
                <a:spcPct val="125000"/>
              </a:lnSpc>
              <a:spcBef>
                <a:spcPts val="100"/>
              </a:spcBef>
            </a:pPr>
            <a:r>
              <a:rPr lang="ja-JP" altLang="en-US" sz="850" b="1" dirty="0">
                <a:solidFill>
                  <a:srgbClr val="00A8D9"/>
                </a:solidFill>
                <a:latin typeface="+mn-ea"/>
                <a:cs typeface="游ゴシック体 ボールド"/>
              </a:rPr>
              <a:t>エゾシカとの攻防</a:t>
            </a:r>
            <a:endParaRPr lang="ja-JP" altLang="en-US" sz="850" b="1" dirty="0">
              <a:latin typeface="+mn-ea"/>
              <a:cs typeface="游ゴシック体 ボールド"/>
            </a:endParaRPr>
          </a:p>
        </p:txBody>
      </p:sp>
      <p:sp>
        <p:nvSpPr>
          <p:cNvPr id="40" name="object 14"/>
          <p:cNvSpPr txBox="1"/>
          <p:nvPr/>
        </p:nvSpPr>
        <p:spPr>
          <a:xfrm>
            <a:off x="2010794" y="2337558"/>
            <a:ext cx="1430020" cy="511809"/>
          </a:xfrm>
          <a:prstGeom prst="rect">
            <a:avLst/>
          </a:prstGeom>
        </p:spPr>
        <p:txBody>
          <a:bodyPr vert="horz" wrap="square" lIns="0" tIns="45085" rIns="0" bIns="0" rtlCol="0">
            <a:spAutoFit/>
          </a:bodyPr>
          <a:lstStyle/>
          <a:p>
            <a:pPr marL="12700">
              <a:spcBef>
                <a:spcPts val="355"/>
              </a:spcBef>
            </a:pPr>
            <a:r>
              <a:rPr sz="850" b="1" dirty="0">
                <a:solidFill>
                  <a:srgbClr val="00A8D9"/>
                </a:solidFill>
                <a:latin typeface="+mn-ea"/>
                <a:cs typeface="游ゴシック体 ボールド"/>
              </a:rPr>
              <a:t>切符の「パンチくず」</a:t>
            </a:r>
            <a:endParaRPr sz="850" b="1" dirty="0">
              <a:latin typeface="+mn-ea"/>
              <a:cs typeface="游ゴシック体 ボールド"/>
            </a:endParaRPr>
          </a:p>
          <a:p>
            <a:pPr marL="12700">
              <a:spcBef>
                <a:spcPts val="254"/>
              </a:spcBef>
            </a:pPr>
            <a:r>
              <a:rPr sz="850" b="1" dirty="0">
                <a:solidFill>
                  <a:srgbClr val="00A8D9"/>
                </a:solidFill>
                <a:latin typeface="+mn-ea"/>
                <a:cs typeface="游ゴシック体 ボールド"/>
              </a:rPr>
              <a:t>アート再び　作者は駅助役、</a:t>
            </a:r>
            <a:endParaRPr sz="850" b="1" dirty="0">
              <a:latin typeface="+mn-ea"/>
              <a:cs typeface="游ゴシック体 ボールド"/>
            </a:endParaRPr>
          </a:p>
          <a:p>
            <a:pPr marL="12700">
              <a:spcBef>
                <a:spcPts val="254"/>
              </a:spcBef>
            </a:pPr>
            <a:r>
              <a:rPr sz="850" b="1" dirty="0">
                <a:solidFill>
                  <a:srgbClr val="00A8D9"/>
                </a:solidFill>
                <a:latin typeface="+mn-ea"/>
                <a:cs typeface="游ゴシック体 ボールド"/>
              </a:rPr>
              <a:t>350</a:t>
            </a:r>
            <a:r>
              <a:rPr sz="850" b="1" spc="-40" dirty="0">
                <a:solidFill>
                  <a:srgbClr val="00A8D9"/>
                </a:solidFill>
                <a:latin typeface="+mn-ea"/>
                <a:cs typeface="游ゴシック体 ボールド"/>
              </a:rPr>
              <a:t> </a:t>
            </a:r>
            <a:r>
              <a:rPr sz="850" b="1" dirty="0">
                <a:solidFill>
                  <a:srgbClr val="00A8D9"/>
                </a:solidFill>
                <a:latin typeface="+mn-ea"/>
                <a:cs typeface="游ゴシック体 ボールド"/>
              </a:rPr>
              <a:t>時間かけて完成</a:t>
            </a:r>
            <a:endParaRPr sz="850" b="1" dirty="0">
              <a:latin typeface="+mn-ea"/>
              <a:cs typeface="游ゴシック体 ボールド"/>
            </a:endParaRPr>
          </a:p>
        </p:txBody>
      </p:sp>
      <p:sp>
        <p:nvSpPr>
          <p:cNvPr id="41" name="object 15"/>
          <p:cNvSpPr txBox="1"/>
          <p:nvPr/>
        </p:nvSpPr>
        <p:spPr>
          <a:xfrm>
            <a:off x="1574467" y="2482951"/>
            <a:ext cx="32258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大阪府</a:t>
            </a:r>
            <a:endParaRPr sz="750" b="1" dirty="0">
              <a:latin typeface="+mn-ea"/>
              <a:cs typeface="游ゴシック体 ボールド"/>
            </a:endParaRPr>
          </a:p>
        </p:txBody>
      </p:sp>
      <p:sp>
        <p:nvSpPr>
          <p:cNvPr id="42" name="object 16"/>
          <p:cNvSpPr txBox="1"/>
          <p:nvPr/>
        </p:nvSpPr>
        <p:spPr>
          <a:xfrm>
            <a:off x="1623967" y="2590960"/>
            <a:ext cx="22352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記事</a:t>
            </a:r>
            <a:endParaRPr sz="750" b="1" dirty="0">
              <a:latin typeface="+mn-ea"/>
              <a:cs typeface="游ゴシック体 ボールド"/>
            </a:endParaRPr>
          </a:p>
        </p:txBody>
      </p:sp>
      <p:sp>
        <p:nvSpPr>
          <p:cNvPr id="43" name="object 17"/>
          <p:cNvSpPr txBox="1"/>
          <p:nvPr/>
        </p:nvSpPr>
        <p:spPr>
          <a:xfrm>
            <a:off x="4596821" y="1654633"/>
            <a:ext cx="1321435" cy="511809"/>
          </a:xfrm>
          <a:prstGeom prst="rect">
            <a:avLst/>
          </a:prstGeom>
        </p:spPr>
        <p:txBody>
          <a:bodyPr vert="horz" wrap="square" lIns="0" tIns="45085" rIns="0" bIns="0" rtlCol="0">
            <a:spAutoFit/>
          </a:bodyPr>
          <a:lstStyle/>
          <a:p>
            <a:pPr marL="12700">
              <a:spcBef>
                <a:spcPts val="355"/>
              </a:spcBef>
            </a:pPr>
            <a:r>
              <a:rPr sz="850" b="1" dirty="0">
                <a:solidFill>
                  <a:srgbClr val="00A8D9"/>
                </a:solidFill>
                <a:latin typeface="+mn-ea"/>
                <a:cs typeface="游ゴシック体 ボールド"/>
              </a:rPr>
              <a:t>サドル低すぎ！</a:t>
            </a:r>
            <a:endParaRPr sz="850" b="1" dirty="0">
              <a:latin typeface="+mn-ea"/>
              <a:cs typeface="游ゴシック体 ボールド"/>
            </a:endParaRPr>
          </a:p>
          <a:p>
            <a:pPr marL="12700" marR="5080">
              <a:lnSpc>
                <a:spcPct val="125099"/>
              </a:lnSpc>
            </a:pPr>
            <a:r>
              <a:rPr sz="850" b="1" dirty="0">
                <a:solidFill>
                  <a:srgbClr val="00A8D9"/>
                </a:solidFill>
                <a:latin typeface="+mn-ea"/>
                <a:cs typeface="游ゴシック体 ボールド"/>
              </a:rPr>
              <a:t>福井の高校生「謎ルール」 おしゃれ？</a:t>
            </a:r>
            <a:r>
              <a:rPr lang="en-US" sz="850" b="1" dirty="0">
                <a:solidFill>
                  <a:srgbClr val="00A8D9"/>
                </a:solidFill>
                <a:latin typeface="+mn-ea"/>
                <a:cs typeface="游ゴシック体 ボールド"/>
              </a:rPr>
              <a:t> </a:t>
            </a:r>
            <a:r>
              <a:rPr sz="850" b="1" dirty="0">
                <a:solidFill>
                  <a:srgbClr val="00A8D9"/>
                </a:solidFill>
                <a:latin typeface="+mn-ea"/>
                <a:cs typeface="游ゴシック体 ボールド"/>
              </a:rPr>
              <a:t>悪ぶってる？</a:t>
            </a:r>
            <a:endParaRPr sz="850" b="1" dirty="0">
              <a:latin typeface="+mn-ea"/>
              <a:cs typeface="游ゴシック体 ボールド"/>
            </a:endParaRPr>
          </a:p>
        </p:txBody>
      </p:sp>
      <p:sp>
        <p:nvSpPr>
          <p:cNvPr id="44" name="object 18"/>
          <p:cNvSpPr txBox="1"/>
          <p:nvPr/>
        </p:nvSpPr>
        <p:spPr>
          <a:xfrm>
            <a:off x="4160493" y="1800025"/>
            <a:ext cx="32258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福井県</a:t>
            </a:r>
            <a:endParaRPr sz="750" b="1" dirty="0">
              <a:latin typeface="+mn-ea"/>
              <a:cs typeface="游ゴシック体 ボールド"/>
            </a:endParaRPr>
          </a:p>
        </p:txBody>
      </p:sp>
      <p:sp>
        <p:nvSpPr>
          <p:cNvPr id="45" name="object 19"/>
          <p:cNvSpPr txBox="1"/>
          <p:nvPr/>
        </p:nvSpPr>
        <p:spPr>
          <a:xfrm>
            <a:off x="4209993" y="1908035"/>
            <a:ext cx="22352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記事</a:t>
            </a:r>
            <a:endParaRPr sz="750" b="1" dirty="0">
              <a:latin typeface="+mn-ea"/>
              <a:cs typeface="游ゴシック体 ボールド"/>
            </a:endParaRPr>
          </a:p>
        </p:txBody>
      </p:sp>
      <p:sp>
        <p:nvSpPr>
          <p:cNvPr id="46" name="object 20"/>
          <p:cNvSpPr/>
          <p:nvPr/>
        </p:nvSpPr>
        <p:spPr>
          <a:xfrm>
            <a:off x="8832986" y="4585215"/>
            <a:ext cx="1403896" cy="72001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47" name="object 21"/>
          <p:cNvSpPr/>
          <p:nvPr/>
        </p:nvSpPr>
        <p:spPr>
          <a:xfrm>
            <a:off x="10090642" y="2154807"/>
            <a:ext cx="1403883" cy="72000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48" name="object 22"/>
          <p:cNvSpPr/>
          <p:nvPr/>
        </p:nvSpPr>
        <p:spPr>
          <a:xfrm>
            <a:off x="5651965" y="5732234"/>
            <a:ext cx="1403913" cy="720001"/>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49" name="object 23"/>
          <p:cNvSpPr/>
          <p:nvPr/>
        </p:nvSpPr>
        <p:spPr>
          <a:xfrm>
            <a:off x="973936" y="5304261"/>
            <a:ext cx="1403959" cy="720013"/>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50" name="object 24"/>
          <p:cNvSpPr/>
          <p:nvPr/>
        </p:nvSpPr>
        <p:spPr>
          <a:xfrm>
            <a:off x="2023705" y="2923557"/>
            <a:ext cx="1403943" cy="72001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51" name="object 25"/>
          <p:cNvSpPr/>
          <p:nvPr/>
        </p:nvSpPr>
        <p:spPr>
          <a:xfrm>
            <a:off x="4611949" y="2240649"/>
            <a:ext cx="1399619" cy="720001"/>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52" name="object 26"/>
          <p:cNvSpPr txBox="1"/>
          <p:nvPr/>
        </p:nvSpPr>
        <p:spPr>
          <a:xfrm>
            <a:off x="5639016" y="5146230"/>
            <a:ext cx="1584934" cy="503343"/>
          </a:xfrm>
          <a:prstGeom prst="rect">
            <a:avLst/>
          </a:prstGeom>
        </p:spPr>
        <p:txBody>
          <a:bodyPr vert="horz" wrap="square" lIns="0" tIns="45085" rIns="0" bIns="0" rtlCol="0">
            <a:spAutoFit/>
          </a:bodyPr>
          <a:lstStyle/>
          <a:p>
            <a:pPr marL="12700">
              <a:spcBef>
                <a:spcPts val="355"/>
              </a:spcBef>
            </a:pPr>
            <a:r>
              <a:rPr sz="850" b="1" kern="800" spc="-60" dirty="0">
                <a:solidFill>
                  <a:srgbClr val="00A8D9"/>
                </a:solidFill>
                <a:latin typeface="+mn-ea"/>
                <a:cs typeface="游ゴシック体 ボールド"/>
              </a:rPr>
              <a:t>やる気なし？</a:t>
            </a:r>
            <a:r>
              <a:rPr lang="en-US" sz="850" b="1" kern="800" spc="-60" dirty="0">
                <a:solidFill>
                  <a:srgbClr val="00A8D9"/>
                </a:solidFill>
                <a:latin typeface="+mn-ea"/>
                <a:cs typeface="游ゴシック体 ボールド"/>
              </a:rPr>
              <a:t> </a:t>
            </a:r>
            <a:r>
              <a:rPr sz="850" b="1" kern="800" spc="-60" dirty="0">
                <a:solidFill>
                  <a:srgbClr val="00A8D9"/>
                </a:solidFill>
                <a:latin typeface="+mn-ea"/>
                <a:cs typeface="游ゴシック体 ボールド"/>
              </a:rPr>
              <a:t>いや満々</a:t>
            </a:r>
            <a:endParaRPr sz="850" b="1" kern="800" spc="-60" dirty="0">
              <a:latin typeface="+mn-ea"/>
              <a:cs typeface="游ゴシック体 ボールド"/>
            </a:endParaRPr>
          </a:p>
          <a:p>
            <a:pPr marL="12700" marR="5080">
              <a:lnSpc>
                <a:spcPct val="125099"/>
              </a:lnSpc>
            </a:pPr>
            <a:r>
              <a:rPr sz="850" b="1" kern="800" spc="-60" dirty="0">
                <a:solidFill>
                  <a:srgbClr val="00A8D9"/>
                </a:solidFill>
                <a:latin typeface="+mn-ea"/>
                <a:cs typeface="游ゴシック体 ボールド"/>
              </a:rPr>
              <a:t>ゆるキャラしんじょう君の隣に</a:t>
            </a:r>
            <a:endParaRPr lang="en-US" sz="850" b="1" kern="800" spc="-60" dirty="0">
              <a:solidFill>
                <a:srgbClr val="00A8D9"/>
              </a:solidFill>
              <a:latin typeface="+mn-ea"/>
              <a:cs typeface="游ゴシック体 ボールド"/>
            </a:endParaRPr>
          </a:p>
          <a:p>
            <a:pPr marL="12700" marR="5080">
              <a:lnSpc>
                <a:spcPct val="125099"/>
              </a:lnSpc>
            </a:pPr>
            <a:r>
              <a:rPr sz="850" b="1" kern="800" spc="-60" dirty="0">
                <a:solidFill>
                  <a:srgbClr val="00A8D9"/>
                </a:solidFill>
                <a:latin typeface="+mn-ea"/>
                <a:cs typeface="游ゴシック体 ボールド"/>
              </a:rPr>
              <a:t>このロンゲ男</a:t>
            </a:r>
            <a:endParaRPr sz="850" b="1" kern="800" spc="-60" dirty="0">
              <a:latin typeface="+mn-ea"/>
              <a:cs typeface="游ゴシック体 ボールド"/>
            </a:endParaRPr>
          </a:p>
        </p:txBody>
      </p:sp>
      <p:sp>
        <p:nvSpPr>
          <p:cNvPr id="82" name="object 11"/>
          <p:cNvSpPr txBox="1"/>
          <p:nvPr/>
        </p:nvSpPr>
        <p:spPr>
          <a:xfrm>
            <a:off x="907015" y="4729142"/>
            <a:ext cx="1483995" cy="527709"/>
          </a:xfrm>
          <a:prstGeom prst="rect">
            <a:avLst/>
          </a:prstGeom>
        </p:spPr>
        <p:txBody>
          <a:bodyPr vert="horz" wrap="square" lIns="0" tIns="45085" rIns="0" bIns="0" rtlCol="0">
            <a:spAutoFit/>
          </a:bodyPr>
          <a:lstStyle/>
          <a:p>
            <a:pPr marL="68400">
              <a:spcBef>
                <a:spcPts val="355"/>
              </a:spcBef>
            </a:pPr>
            <a:r>
              <a:rPr lang="ja-JP" altLang="en-US" sz="850" b="1" dirty="0">
                <a:solidFill>
                  <a:srgbClr val="00A8D9"/>
                </a:solidFill>
                <a:latin typeface="+mn-ea"/>
                <a:cs typeface="游ゴシック体 ボールド"/>
              </a:rPr>
              <a:t>南九州の特権？</a:t>
            </a:r>
            <a:endParaRPr lang="en-US" sz="850" b="1" dirty="0">
              <a:solidFill>
                <a:srgbClr val="00A8D9"/>
              </a:solidFill>
              <a:latin typeface="+mn-ea"/>
              <a:cs typeface="游ゴシック体 ボールド"/>
            </a:endParaRPr>
          </a:p>
          <a:p>
            <a:pPr marL="12700">
              <a:spcBef>
                <a:spcPts val="355"/>
              </a:spcBef>
            </a:pPr>
            <a:r>
              <a:rPr sz="850" b="1" dirty="0">
                <a:solidFill>
                  <a:srgbClr val="00A8D9"/>
                </a:solidFill>
                <a:latin typeface="+mn-ea"/>
                <a:cs typeface="游ゴシック体 ボールド"/>
              </a:rPr>
              <a:t>「クレープ自販機」</a:t>
            </a:r>
            <a:endParaRPr sz="850" b="1" dirty="0">
              <a:latin typeface="+mn-ea"/>
              <a:cs typeface="游ゴシック体 ボールド"/>
            </a:endParaRPr>
          </a:p>
          <a:p>
            <a:pPr marL="66675">
              <a:spcBef>
                <a:spcPts val="254"/>
              </a:spcBef>
            </a:pPr>
            <a:r>
              <a:rPr sz="850" b="1" dirty="0">
                <a:solidFill>
                  <a:srgbClr val="00A8D9"/>
                </a:solidFill>
                <a:latin typeface="+mn-ea"/>
                <a:cs typeface="游ゴシック体 ボールド"/>
              </a:rPr>
              <a:t>ひんやり、ぎゅっと味が凝縮</a:t>
            </a:r>
            <a:endParaRPr sz="850" b="1" dirty="0">
              <a:latin typeface="+mn-ea"/>
              <a:cs typeface="游ゴシック体 ボールド"/>
            </a:endParaRPr>
          </a:p>
        </p:txBody>
      </p:sp>
      <p:sp>
        <p:nvSpPr>
          <p:cNvPr id="4" name="タイトル 2">
            <a:extLst>
              <a:ext uri="{FF2B5EF4-FFF2-40B4-BE49-F238E27FC236}">
                <a16:creationId xmlns:a16="http://schemas.microsoft.com/office/drawing/2014/main" id="{49B39EB0-0154-FF32-A2FB-134CD14EFB02}"/>
              </a:ext>
            </a:extLst>
          </p:cNvPr>
          <p:cNvSpPr>
            <a:spLocks noGrp="1"/>
          </p:cNvSpPr>
          <p:nvPr>
            <p:ph type="title"/>
          </p:nvPr>
        </p:nvSpPr>
        <p:spPr>
          <a:xfrm>
            <a:off x="3767198" y="118207"/>
            <a:ext cx="5341632" cy="705758"/>
          </a:xfrm>
        </p:spPr>
        <p:txBody>
          <a:bodyPr/>
          <a:lstStyle/>
          <a:p>
            <a:r>
              <a:rPr lang="ja-JP" altLang="en-US" dirty="0"/>
              <a:t>日本全国に広がる取材網</a:t>
            </a:r>
          </a:p>
        </p:txBody>
      </p:sp>
      <p:sp>
        <p:nvSpPr>
          <p:cNvPr id="5" name="テキスト ボックス 4">
            <a:extLst>
              <a:ext uri="{FF2B5EF4-FFF2-40B4-BE49-F238E27FC236}">
                <a16:creationId xmlns:a16="http://schemas.microsoft.com/office/drawing/2014/main" id="{CCC6B652-5F98-98AB-A2C5-3465888D29C6}"/>
              </a:ext>
            </a:extLst>
          </p:cNvPr>
          <p:cNvSpPr txBox="1"/>
          <p:nvPr/>
        </p:nvSpPr>
        <p:spPr>
          <a:xfrm>
            <a:off x="2707195" y="320864"/>
            <a:ext cx="954107" cy="307777"/>
          </a:xfrm>
          <a:prstGeom prst="rect">
            <a:avLst/>
          </a:prstGeom>
          <a:noFill/>
        </p:spPr>
        <p:txBody>
          <a:bodyPr wrap="none" rtlCol="0">
            <a:spAutoFit/>
          </a:bodyPr>
          <a:lstStyle/>
          <a:p>
            <a:r>
              <a:rPr kumimoji="1" lang="ja-JP" altLang="en-US" sz="1400" b="1" dirty="0"/>
              <a:t>の特徴② </a:t>
            </a:r>
          </a:p>
        </p:txBody>
      </p:sp>
      <p:pic>
        <p:nvPicPr>
          <p:cNvPr id="6" name="図 5">
            <a:extLst>
              <a:ext uri="{FF2B5EF4-FFF2-40B4-BE49-F238E27FC236}">
                <a16:creationId xmlns:a16="http://schemas.microsoft.com/office/drawing/2014/main" id="{704B0BF9-1D9A-566A-794A-78EE7C96C8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15324" y="335421"/>
            <a:ext cx="1060003" cy="216000"/>
          </a:xfrm>
          <a:prstGeom prst="rect">
            <a:avLst/>
          </a:prstGeom>
        </p:spPr>
      </p:pic>
      <p:sp>
        <p:nvSpPr>
          <p:cNvPr id="7" name="object 5">
            <a:extLst>
              <a:ext uri="{FF2B5EF4-FFF2-40B4-BE49-F238E27FC236}">
                <a16:creationId xmlns:a16="http://schemas.microsoft.com/office/drawing/2014/main" id="{66EF4C27-0D61-A0FC-B97B-828220B0371C}"/>
              </a:ext>
            </a:extLst>
          </p:cNvPr>
          <p:cNvSpPr txBox="1"/>
          <p:nvPr/>
        </p:nvSpPr>
        <p:spPr>
          <a:xfrm>
            <a:off x="1715324" y="838522"/>
            <a:ext cx="8388802" cy="460382"/>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en-US" altLang="ja-JP" sz="1400" b="1" spc="15" dirty="0">
                <a:latin typeface="游ゴシック" panose="020B0400000000000000" pitchFamily="50" charset="-128"/>
                <a:ea typeface="游ゴシック" panose="020B0400000000000000" pitchFamily="50" charset="-128"/>
                <a:cs typeface="游ゴシック体 ボールド"/>
              </a:rPr>
              <a:t>withnews </a:t>
            </a:r>
            <a:r>
              <a:rPr lang="ja-JP" altLang="en-US" sz="1400" b="1" spc="15" dirty="0">
                <a:latin typeface="游ゴシック" panose="020B0400000000000000" pitchFamily="50" charset="-128"/>
                <a:ea typeface="游ゴシック" panose="020B0400000000000000" pitchFamily="50" charset="-128"/>
                <a:cs typeface="游ゴシック体 ボールド"/>
              </a:rPr>
              <a:t>は、朝日新聞社の日本全国に広がる取材網を活かし、 </a:t>
            </a:r>
            <a:endParaRPr lang="en-US" altLang="ja-JP" sz="1400" b="1" spc="15" dirty="0">
              <a:latin typeface="游ゴシック" panose="020B0400000000000000" pitchFamily="50" charset="-128"/>
              <a:ea typeface="游ゴシック" panose="020B0400000000000000" pitchFamily="50" charset="-128"/>
              <a:cs typeface="游ゴシック体 ボールド"/>
            </a:endParaRPr>
          </a:p>
          <a:p>
            <a:pPr marL="12700">
              <a:spcBef>
                <a:spcPts val="130"/>
              </a:spcBef>
            </a:pPr>
            <a:r>
              <a:rPr lang="ja-JP" altLang="en-US" sz="1400" b="1" spc="15" dirty="0">
                <a:latin typeface="游ゴシック" panose="020B0400000000000000" pitchFamily="50" charset="-128"/>
                <a:ea typeface="游ゴシック" panose="020B0400000000000000" pitchFamily="50" charset="-128"/>
                <a:cs typeface="游ゴシック体 ボールド"/>
              </a:rPr>
              <a:t>広く深く取材をして記事にします。</a:t>
            </a:r>
          </a:p>
        </p:txBody>
      </p:sp>
      <p:sp>
        <p:nvSpPr>
          <p:cNvPr id="68" name="bk object 27"/>
          <p:cNvSpPr/>
          <p:nvPr/>
        </p:nvSpPr>
        <p:spPr>
          <a:xfrm>
            <a:off x="5129897" y="5177562"/>
            <a:ext cx="468630" cy="468630"/>
          </a:xfrm>
          <a:custGeom>
            <a:avLst/>
            <a:gdLst/>
            <a:ahLst/>
            <a:cxnLst/>
            <a:rect l="l" t="t" r="r" b="b"/>
            <a:pathLst>
              <a:path w="468629" h="468629">
                <a:moveTo>
                  <a:pt x="234010" y="0"/>
                </a:moveTo>
                <a:lnTo>
                  <a:pt x="186908" y="4762"/>
                </a:lnTo>
                <a:lnTo>
                  <a:pt x="143010" y="18418"/>
                </a:lnTo>
                <a:lnTo>
                  <a:pt x="103264" y="40020"/>
                </a:lnTo>
                <a:lnTo>
                  <a:pt x="68618" y="68618"/>
                </a:lnTo>
                <a:lnTo>
                  <a:pt x="40020" y="103264"/>
                </a:lnTo>
                <a:lnTo>
                  <a:pt x="18418" y="143010"/>
                </a:lnTo>
                <a:lnTo>
                  <a:pt x="4762" y="186908"/>
                </a:lnTo>
                <a:lnTo>
                  <a:pt x="0" y="234010"/>
                </a:lnTo>
                <a:lnTo>
                  <a:pt x="4762" y="281107"/>
                </a:lnTo>
                <a:lnTo>
                  <a:pt x="18418" y="325002"/>
                </a:lnTo>
                <a:lnTo>
                  <a:pt x="40020" y="364746"/>
                </a:lnTo>
                <a:lnTo>
                  <a:pt x="68618" y="399391"/>
                </a:lnTo>
                <a:lnTo>
                  <a:pt x="103264" y="427988"/>
                </a:lnTo>
                <a:lnTo>
                  <a:pt x="143010" y="449588"/>
                </a:lnTo>
                <a:lnTo>
                  <a:pt x="186908" y="463244"/>
                </a:lnTo>
                <a:lnTo>
                  <a:pt x="234010" y="468007"/>
                </a:lnTo>
                <a:lnTo>
                  <a:pt x="281115" y="463244"/>
                </a:lnTo>
                <a:lnTo>
                  <a:pt x="325017" y="449588"/>
                </a:lnTo>
                <a:lnTo>
                  <a:pt x="364765" y="427988"/>
                </a:lnTo>
                <a:lnTo>
                  <a:pt x="399413" y="399391"/>
                </a:lnTo>
                <a:lnTo>
                  <a:pt x="428012" y="364746"/>
                </a:lnTo>
                <a:lnTo>
                  <a:pt x="449613" y="325002"/>
                </a:lnTo>
                <a:lnTo>
                  <a:pt x="463270" y="281107"/>
                </a:lnTo>
                <a:lnTo>
                  <a:pt x="468033" y="234010"/>
                </a:lnTo>
                <a:lnTo>
                  <a:pt x="463270" y="186908"/>
                </a:lnTo>
                <a:lnTo>
                  <a:pt x="449613" y="143010"/>
                </a:lnTo>
                <a:lnTo>
                  <a:pt x="428012" y="103264"/>
                </a:lnTo>
                <a:lnTo>
                  <a:pt x="399413" y="68618"/>
                </a:lnTo>
                <a:lnTo>
                  <a:pt x="364765" y="40020"/>
                </a:lnTo>
                <a:lnTo>
                  <a:pt x="325017" y="18418"/>
                </a:lnTo>
                <a:lnTo>
                  <a:pt x="281115" y="4762"/>
                </a:lnTo>
                <a:lnTo>
                  <a:pt x="234010" y="0"/>
                </a:lnTo>
                <a:close/>
              </a:path>
            </a:pathLst>
          </a:custGeom>
          <a:solidFill>
            <a:srgbClr val="FFFFFF"/>
          </a:solidFill>
        </p:spPr>
        <p:txBody>
          <a:bodyPr wrap="square" lIns="0" tIns="0" rIns="0" bIns="0" rtlCol="0"/>
          <a:lstStyle/>
          <a:p>
            <a:endParaRPr>
              <a:latin typeface="+mn-ea"/>
            </a:endParaRPr>
          </a:p>
        </p:txBody>
      </p:sp>
      <p:sp>
        <p:nvSpPr>
          <p:cNvPr id="35" name="object 9"/>
          <p:cNvSpPr txBox="1"/>
          <p:nvPr/>
        </p:nvSpPr>
        <p:spPr>
          <a:xfrm>
            <a:off x="5252218" y="5291637"/>
            <a:ext cx="22352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四国</a:t>
            </a:r>
            <a:endParaRPr sz="750" b="1" dirty="0">
              <a:latin typeface="+mn-ea"/>
              <a:cs typeface="游ゴシック体 ボールド"/>
            </a:endParaRPr>
          </a:p>
        </p:txBody>
      </p:sp>
      <p:sp>
        <p:nvSpPr>
          <p:cNvPr id="36" name="object 10"/>
          <p:cNvSpPr txBox="1"/>
          <p:nvPr/>
        </p:nvSpPr>
        <p:spPr>
          <a:xfrm>
            <a:off x="5252218" y="5399647"/>
            <a:ext cx="22352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記事</a:t>
            </a:r>
            <a:endParaRPr sz="750" b="1" dirty="0">
              <a:latin typeface="+mn-ea"/>
              <a:cs typeface="游ゴシック体 ボールド"/>
            </a:endParaRPr>
          </a:p>
        </p:txBody>
      </p:sp>
      <p:sp>
        <p:nvSpPr>
          <p:cNvPr id="69" name="bk object 28"/>
          <p:cNvSpPr/>
          <p:nvPr/>
        </p:nvSpPr>
        <p:spPr>
          <a:xfrm>
            <a:off x="5111901" y="5159572"/>
            <a:ext cx="504190" cy="504190"/>
          </a:xfrm>
          <a:custGeom>
            <a:avLst/>
            <a:gdLst/>
            <a:ahLst/>
            <a:cxnLst/>
            <a:rect l="l" t="t" r="r" b="b"/>
            <a:pathLst>
              <a:path w="504189" h="504189">
                <a:moveTo>
                  <a:pt x="252006" y="0"/>
                </a:moveTo>
                <a:lnTo>
                  <a:pt x="206764" y="4067"/>
                </a:lnTo>
                <a:lnTo>
                  <a:pt x="164160" y="15790"/>
                </a:lnTo>
                <a:lnTo>
                  <a:pt x="124909" y="34453"/>
                </a:lnTo>
                <a:lnTo>
                  <a:pt x="89730" y="59338"/>
                </a:lnTo>
                <a:lnTo>
                  <a:pt x="59339" y="89728"/>
                </a:lnTo>
                <a:lnTo>
                  <a:pt x="34454" y="124905"/>
                </a:lnTo>
                <a:lnTo>
                  <a:pt x="15790" y="164154"/>
                </a:lnTo>
                <a:lnTo>
                  <a:pt x="4067" y="206755"/>
                </a:lnTo>
                <a:lnTo>
                  <a:pt x="0" y="251993"/>
                </a:lnTo>
                <a:lnTo>
                  <a:pt x="4067" y="297231"/>
                </a:lnTo>
                <a:lnTo>
                  <a:pt x="15790" y="339834"/>
                </a:lnTo>
                <a:lnTo>
                  <a:pt x="34454" y="379084"/>
                </a:lnTo>
                <a:lnTo>
                  <a:pt x="59339" y="414263"/>
                </a:lnTo>
                <a:lnTo>
                  <a:pt x="89730" y="444655"/>
                </a:lnTo>
                <a:lnTo>
                  <a:pt x="124909" y="469542"/>
                </a:lnTo>
                <a:lnTo>
                  <a:pt x="164160" y="488207"/>
                </a:lnTo>
                <a:lnTo>
                  <a:pt x="206764" y="499931"/>
                </a:lnTo>
                <a:lnTo>
                  <a:pt x="252006" y="503999"/>
                </a:lnTo>
                <a:lnTo>
                  <a:pt x="297248" y="499931"/>
                </a:lnTo>
                <a:lnTo>
                  <a:pt x="339853" y="488207"/>
                </a:lnTo>
                <a:lnTo>
                  <a:pt x="379105" y="469542"/>
                </a:lnTo>
                <a:lnTo>
                  <a:pt x="381293" y="467995"/>
                </a:lnTo>
                <a:lnTo>
                  <a:pt x="252006" y="467995"/>
                </a:lnTo>
                <a:lnTo>
                  <a:pt x="202479" y="462290"/>
                </a:lnTo>
                <a:lnTo>
                  <a:pt x="157012" y="446041"/>
                </a:lnTo>
                <a:lnTo>
                  <a:pt x="116904" y="420544"/>
                </a:lnTo>
                <a:lnTo>
                  <a:pt x="83450" y="387095"/>
                </a:lnTo>
                <a:lnTo>
                  <a:pt x="57949" y="346989"/>
                </a:lnTo>
                <a:lnTo>
                  <a:pt x="41697" y="301523"/>
                </a:lnTo>
                <a:lnTo>
                  <a:pt x="35991" y="251993"/>
                </a:lnTo>
                <a:lnTo>
                  <a:pt x="41697" y="202467"/>
                </a:lnTo>
                <a:lnTo>
                  <a:pt x="57949" y="157005"/>
                </a:lnTo>
                <a:lnTo>
                  <a:pt x="83450" y="116901"/>
                </a:lnTo>
                <a:lnTo>
                  <a:pt x="116904" y="83453"/>
                </a:lnTo>
                <a:lnTo>
                  <a:pt x="157012" y="57957"/>
                </a:lnTo>
                <a:lnTo>
                  <a:pt x="202479" y="41708"/>
                </a:lnTo>
                <a:lnTo>
                  <a:pt x="252006" y="36004"/>
                </a:lnTo>
                <a:lnTo>
                  <a:pt x="381298" y="36004"/>
                </a:lnTo>
                <a:lnTo>
                  <a:pt x="379105" y="34453"/>
                </a:lnTo>
                <a:lnTo>
                  <a:pt x="339853" y="15790"/>
                </a:lnTo>
                <a:lnTo>
                  <a:pt x="297248" y="4067"/>
                </a:lnTo>
                <a:lnTo>
                  <a:pt x="252006" y="0"/>
                </a:lnTo>
                <a:close/>
              </a:path>
              <a:path w="504189" h="504189">
                <a:moveTo>
                  <a:pt x="381298" y="36004"/>
                </a:moveTo>
                <a:lnTo>
                  <a:pt x="252006" y="36004"/>
                </a:lnTo>
                <a:lnTo>
                  <a:pt x="301537" y="41708"/>
                </a:lnTo>
                <a:lnTo>
                  <a:pt x="347007" y="57957"/>
                </a:lnTo>
                <a:lnTo>
                  <a:pt x="387118" y="83453"/>
                </a:lnTo>
                <a:lnTo>
                  <a:pt x="420572" y="116901"/>
                </a:lnTo>
                <a:lnTo>
                  <a:pt x="446075" y="157005"/>
                </a:lnTo>
                <a:lnTo>
                  <a:pt x="462327" y="202467"/>
                </a:lnTo>
                <a:lnTo>
                  <a:pt x="468033" y="251993"/>
                </a:lnTo>
                <a:lnTo>
                  <a:pt x="462327" y="301523"/>
                </a:lnTo>
                <a:lnTo>
                  <a:pt x="446075" y="346989"/>
                </a:lnTo>
                <a:lnTo>
                  <a:pt x="420572" y="387095"/>
                </a:lnTo>
                <a:lnTo>
                  <a:pt x="387118" y="420544"/>
                </a:lnTo>
                <a:lnTo>
                  <a:pt x="347007" y="446041"/>
                </a:lnTo>
                <a:lnTo>
                  <a:pt x="301537" y="462290"/>
                </a:lnTo>
                <a:lnTo>
                  <a:pt x="252006" y="467995"/>
                </a:lnTo>
                <a:lnTo>
                  <a:pt x="381293" y="467995"/>
                </a:lnTo>
                <a:lnTo>
                  <a:pt x="414286" y="444655"/>
                </a:lnTo>
                <a:lnTo>
                  <a:pt x="444679" y="414263"/>
                </a:lnTo>
                <a:lnTo>
                  <a:pt x="469567" y="379084"/>
                </a:lnTo>
                <a:lnTo>
                  <a:pt x="488232" y="339834"/>
                </a:lnTo>
                <a:lnTo>
                  <a:pt x="499957" y="297231"/>
                </a:lnTo>
                <a:lnTo>
                  <a:pt x="504024" y="251993"/>
                </a:lnTo>
                <a:lnTo>
                  <a:pt x="499957" y="206755"/>
                </a:lnTo>
                <a:lnTo>
                  <a:pt x="488232" y="164154"/>
                </a:lnTo>
                <a:lnTo>
                  <a:pt x="469567" y="124905"/>
                </a:lnTo>
                <a:lnTo>
                  <a:pt x="444679" y="89728"/>
                </a:lnTo>
                <a:lnTo>
                  <a:pt x="414286" y="59338"/>
                </a:lnTo>
                <a:lnTo>
                  <a:pt x="381298" y="36004"/>
                </a:lnTo>
                <a:close/>
              </a:path>
            </a:pathLst>
          </a:custGeom>
          <a:solidFill>
            <a:srgbClr val="CDCDCD"/>
          </a:solidFill>
        </p:spPr>
        <p:txBody>
          <a:bodyPr wrap="square" lIns="0" tIns="0" rIns="0" bIns="0" rtlCol="0"/>
          <a:lstStyle/>
          <a:p>
            <a:endParaRPr>
              <a:latin typeface="+mn-ea"/>
            </a:endParaRPr>
          </a:p>
        </p:txBody>
      </p:sp>
      <p:sp>
        <p:nvSpPr>
          <p:cNvPr id="83" name="フリーフォーム 82">
            <a:extLst>
              <a:ext uri="{FF2B5EF4-FFF2-40B4-BE49-F238E27FC236}">
                <a16:creationId xmlns:a16="http://schemas.microsoft.com/office/drawing/2014/main" id="{79EAE0A1-4423-F04B-B667-93C29830C318}"/>
              </a:ext>
            </a:extLst>
          </p:cNvPr>
          <p:cNvSpPr/>
          <p:nvPr/>
        </p:nvSpPr>
        <p:spPr>
          <a:xfrm>
            <a:off x="7554272" y="3810986"/>
            <a:ext cx="2957014" cy="1627890"/>
          </a:xfrm>
          <a:custGeom>
            <a:avLst/>
            <a:gdLst>
              <a:gd name="connsiteX0" fmla="*/ 1262040 w 2957014"/>
              <a:gd name="connsiteY0" fmla="*/ 0 h 1627890"/>
              <a:gd name="connsiteX1" fmla="*/ 2685694 w 2957014"/>
              <a:gd name="connsiteY1" fmla="*/ 0 h 1627890"/>
              <a:gd name="connsiteX2" fmla="*/ 2957014 w 2957014"/>
              <a:gd name="connsiteY2" fmla="*/ 271320 h 1627890"/>
              <a:gd name="connsiteX3" fmla="*/ 2957014 w 2957014"/>
              <a:gd name="connsiteY3" fmla="*/ 1356570 h 1627890"/>
              <a:gd name="connsiteX4" fmla="*/ 2685694 w 2957014"/>
              <a:gd name="connsiteY4" fmla="*/ 1627890 h 1627890"/>
              <a:gd name="connsiteX5" fmla="*/ 1262040 w 2957014"/>
              <a:gd name="connsiteY5" fmla="*/ 1627890 h 1627890"/>
              <a:gd name="connsiteX6" fmla="*/ 990720 w 2957014"/>
              <a:gd name="connsiteY6" fmla="*/ 1356570 h 1627890"/>
              <a:gd name="connsiteX7" fmla="*/ 990720 w 2957014"/>
              <a:gd name="connsiteY7" fmla="*/ 1031253 h 1627890"/>
              <a:gd name="connsiteX8" fmla="*/ 0 w 2957014"/>
              <a:gd name="connsiteY8" fmla="*/ 567646 h 1627890"/>
              <a:gd name="connsiteX9" fmla="*/ 990720 w 2957014"/>
              <a:gd name="connsiteY9" fmla="*/ 863016 h 1627890"/>
              <a:gd name="connsiteX10" fmla="*/ 990720 w 2957014"/>
              <a:gd name="connsiteY10" fmla="*/ 271320 h 1627890"/>
              <a:gd name="connsiteX11" fmla="*/ 1262040 w 2957014"/>
              <a:gd name="connsiteY11" fmla="*/ 0 h 162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7014" h="1627890">
                <a:moveTo>
                  <a:pt x="1262040" y="0"/>
                </a:moveTo>
                <a:lnTo>
                  <a:pt x="2685694" y="0"/>
                </a:lnTo>
                <a:cubicBezTo>
                  <a:pt x="2835540" y="0"/>
                  <a:pt x="2957014" y="121474"/>
                  <a:pt x="2957014" y="271320"/>
                </a:cubicBezTo>
                <a:lnTo>
                  <a:pt x="2957014" y="1356570"/>
                </a:lnTo>
                <a:cubicBezTo>
                  <a:pt x="2957014" y="1506416"/>
                  <a:pt x="2835540" y="1627890"/>
                  <a:pt x="2685694" y="1627890"/>
                </a:cubicBezTo>
                <a:lnTo>
                  <a:pt x="1262040" y="1627890"/>
                </a:lnTo>
                <a:cubicBezTo>
                  <a:pt x="1112194" y="1627890"/>
                  <a:pt x="990720" y="1506416"/>
                  <a:pt x="990720" y="1356570"/>
                </a:cubicBezTo>
                <a:lnTo>
                  <a:pt x="990720" y="1031253"/>
                </a:lnTo>
                <a:lnTo>
                  <a:pt x="0" y="567646"/>
                </a:lnTo>
                <a:lnTo>
                  <a:pt x="990720" y="863016"/>
                </a:lnTo>
                <a:lnTo>
                  <a:pt x="990720" y="271320"/>
                </a:lnTo>
                <a:cubicBezTo>
                  <a:pt x="990720" y="121474"/>
                  <a:pt x="1112194" y="0"/>
                  <a:pt x="1262040" y="0"/>
                </a:cubicBezTo>
                <a:close/>
              </a:path>
            </a:pathLst>
          </a:custGeom>
          <a:ln w="36004">
            <a:solidFill>
              <a:srgbClr val="CDCDCD"/>
            </a:solidFill>
          </a:ln>
        </p:spPr>
        <p:txBody>
          <a:bodyPr wrap="square" lIns="0" tIns="0" rIns="0" bIns="0" rtlCol="0">
            <a:noAutofit/>
          </a:bodyPr>
          <a:lstStyle/>
          <a:p>
            <a:endParaRPr lang="ja-JP" altLang="en-US">
              <a:latin typeface="+mn-ea"/>
            </a:endParaRPr>
          </a:p>
        </p:txBody>
      </p:sp>
      <p:sp>
        <p:nvSpPr>
          <p:cNvPr id="89" name="フリーフォーム 88">
            <a:extLst>
              <a:ext uri="{FF2B5EF4-FFF2-40B4-BE49-F238E27FC236}">
                <a16:creationId xmlns:a16="http://schemas.microsoft.com/office/drawing/2014/main" id="{8B2A3832-2FBA-E748-8C9D-4F38459BEC3D}"/>
              </a:ext>
            </a:extLst>
          </p:cNvPr>
          <p:cNvSpPr/>
          <p:nvPr/>
        </p:nvSpPr>
        <p:spPr>
          <a:xfrm>
            <a:off x="685901" y="4645772"/>
            <a:ext cx="2364441" cy="1512570"/>
          </a:xfrm>
          <a:custGeom>
            <a:avLst/>
            <a:gdLst>
              <a:gd name="connsiteX0" fmla="*/ 252100 w 2364441"/>
              <a:gd name="connsiteY0" fmla="*/ 0 h 1512570"/>
              <a:gd name="connsiteX1" fmla="*/ 1693470 w 2364441"/>
              <a:gd name="connsiteY1" fmla="*/ 0 h 1512570"/>
              <a:gd name="connsiteX2" fmla="*/ 1945570 w 2364441"/>
              <a:gd name="connsiteY2" fmla="*/ 252100 h 1512570"/>
              <a:gd name="connsiteX3" fmla="*/ 1945570 w 2364441"/>
              <a:gd name="connsiteY3" fmla="*/ 970551 h 1512570"/>
              <a:gd name="connsiteX4" fmla="*/ 2364441 w 2364441"/>
              <a:gd name="connsiteY4" fmla="*/ 751990 h 1512570"/>
              <a:gd name="connsiteX5" fmla="*/ 1945570 w 2364441"/>
              <a:gd name="connsiteY5" fmla="*/ 1206845 h 1512570"/>
              <a:gd name="connsiteX6" fmla="*/ 1945570 w 2364441"/>
              <a:gd name="connsiteY6" fmla="*/ 1260470 h 1512570"/>
              <a:gd name="connsiteX7" fmla="*/ 1693470 w 2364441"/>
              <a:gd name="connsiteY7" fmla="*/ 1512570 h 1512570"/>
              <a:gd name="connsiteX8" fmla="*/ 252100 w 2364441"/>
              <a:gd name="connsiteY8" fmla="*/ 1512570 h 1512570"/>
              <a:gd name="connsiteX9" fmla="*/ 0 w 2364441"/>
              <a:gd name="connsiteY9" fmla="*/ 1260470 h 1512570"/>
              <a:gd name="connsiteX10" fmla="*/ 0 w 2364441"/>
              <a:gd name="connsiteY10" fmla="*/ 252100 h 1512570"/>
              <a:gd name="connsiteX11" fmla="*/ 252100 w 2364441"/>
              <a:gd name="connsiteY11" fmla="*/ 0 h 151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441" h="1512570">
                <a:moveTo>
                  <a:pt x="252100" y="0"/>
                </a:moveTo>
                <a:lnTo>
                  <a:pt x="1693470" y="0"/>
                </a:lnTo>
                <a:cubicBezTo>
                  <a:pt x="1832701" y="0"/>
                  <a:pt x="1945570" y="112869"/>
                  <a:pt x="1945570" y="252100"/>
                </a:cubicBezTo>
                <a:lnTo>
                  <a:pt x="1945570" y="970551"/>
                </a:lnTo>
                <a:lnTo>
                  <a:pt x="2364441" y="751990"/>
                </a:lnTo>
                <a:lnTo>
                  <a:pt x="1945570" y="1206845"/>
                </a:lnTo>
                <a:lnTo>
                  <a:pt x="1945570" y="1260470"/>
                </a:lnTo>
                <a:cubicBezTo>
                  <a:pt x="1945570" y="1399701"/>
                  <a:pt x="1832701" y="1512570"/>
                  <a:pt x="1693470" y="1512570"/>
                </a:cubicBezTo>
                <a:lnTo>
                  <a:pt x="252100" y="1512570"/>
                </a:lnTo>
                <a:cubicBezTo>
                  <a:pt x="112869" y="1512570"/>
                  <a:pt x="0" y="1399701"/>
                  <a:pt x="0" y="1260470"/>
                </a:cubicBezTo>
                <a:lnTo>
                  <a:pt x="0" y="252100"/>
                </a:lnTo>
                <a:cubicBezTo>
                  <a:pt x="0" y="112869"/>
                  <a:pt x="112869" y="0"/>
                  <a:pt x="252100" y="0"/>
                </a:cubicBezTo>
                <a:close/>
              </a:path>
            </a:pathLst>
          </a:custGeom>
          <a:ln w="36004">
            <a:solidFill>
              <a:srgbClr val="CDCDCD"/>
            </a:solidFill>
          </a:ln>
        </p:spPr>
        <p:txBody>
          <a:bodyPr wrap="square" lIns="0" tIns="0" rIns="0" bIns="0" rtlCol="0">
            <a:noAutofit/>
          </a:bodyPr>
          <a:lstStyle/>
          <a:p>
            <a:endParaRPr lang="ja-JP" altLang="en-US">
              <a:latin typeface="+mn-ea"/>
            </a:endParaRPr>
          </a:p>
        </p:txBody>
      </p:sp>
      <p:sp>
        <p:nvSpPr>
          <p:cNvPr id="62" name="bk object 21"/>
          <p:cNvSpPr/>
          <p:nvPr/>
        </p:nvSpPr>
        <p:spPr>
          <a:xfrm>
            <a:off x="8310965" y="4030539"/>
            <a:ext cx="468630" cy="468630"/>
          </a:xfrm>
          <a:custGeom>
            <a:avLst/>
            <a:gdLst/>
            <a:ahLst/>
            <a:cxnLst/>
            <a:rect l="l" t="t" r="r" b="b"/>
            <a:pathLst>
              <a:path w="468629" h="468629">
                <a:moveTo>
                  <a:pt x="234010" y="0"/>
                </a:moveTo>
                <a:lnTo>
                  <a:pt x="186908" y="4762"/>
                </a:lnTo>
                <a:lnTo>
                  <a:pt x="143010" y="18418"/>
                </a:lnTo>
                <a:lnTo>
                  <a:pt x="103264" y="40020"/>
                </a:lnTo>
                <a:lnTo>
                  <a:pt x="68618" y="68618"/>
                </a:lnTo>
                <a:lnTo>
                  <a:pt x="40020" y="103264"/>
                </a:lnTo>
                <a:lnTo>
                  <a:pt x="18418" y="143010"/>
                </a:lnTo>
                <a:lnTo>
                  <a:pt x="4762" y="186908"/>
                </a:lnTo>
                <a:lnTo>
                  <a:pt x="0" y="234010"/>
                </a:lnTo>
                <a:lnTo>
                  <a:pt x="4762" y="281107"/>
                </a:lnTo>
                <a:lnTo>
                  <a:pt x="18418" y="325002"/>
                </a:lnTo>
                <a:lnTo>
                  <a:pt x="40020" y="364746"/>
                </a:lnTo>
                <a:lnTo>
                  <a:pt x="68618" y="399391"/>
                </a:lnTo>
                <a:lnTo>
                  <a:pt x="103264" y="427988"/>
                </a:lnTo>
                <a:lnTo>
                  <a:pt x="143010" y="449588"/>
                </a:lnTo>
                <a:lnTo>
                  <a:pt x="186908" y="463244"/>
                </a:lnTo>
                <a:lnTo>
                  <a:pt x="234010" y="468007"/>
                </a:lnTo>
                <a:lnTo>
                  <a:pt x="281115" y="463244"/>
                </a:lnTo>
                <a:lnTo>
                  <a:pt x="325017" y="449588"/>
                </a:lnTo>
                <a:lnTo>
                  <a:pt x="364765" y="427988"/>
                </a:lnTo>
                <a:lnTo>
                  <a:pt x="399413" y="399391"/>
                </a:lnTo>
                <a:lnTo>
                  <a:pt x="428012" y="364746"/>
                </a:lnTo>
                <a:lnTo>
                  <a:pt x="449613" y="325002"/>
                </a:lnTo>
                <a:lnTo>
                  <a:pt x="463270" y="281107"/>
                </a:lnTo>
                <a:lnTo>
                  <a:pt x="468033" y="234010"/>
                </a:lnTo>
                <a:lnTo>
                  <a:pt x="463270" y="186908"/>
                </a:lnTo>
                <a:lnTo>
                  <a:pt x="449613" y="143010"/>
                </a:lnTo>
                <a:lnTo>
                  <a:pt x="428012" y="103264"/>
                </a:lnTo>
                <a:lnTo>
                  <a:pt x="399413" y="68618"/>
                </a:lnTo>
                <a:lnTo>
                  <a:pt x="364765" y="40020"/>
                </a:lnTo>
                <a:lnTo>
                  <a:pt x="325017" y="18418"/>
                </a:lnTo>
                <a:lnTo>
                  <a:pt x="281115" y="4762"/>
                </a:lnTo>
                <a:lnTo>
                  <a:pt x="234010" y="0"/>
                </a:lnTo>
                <a:close/>
              </a:path>
            </a:pathLst>
          </a:custGeom>
          <a:solidFill>
            <a:srgbClr val="FFFFFF"/>
          </a:solidFill>
        </p:spPr>
        <p:txBody>
          <a:bodyPr wrap="square" lIns="0" tIns="0" rIns="0" bIns="0" rtlCol="0"/>
          <a:lstStyle/>
          <a:p>
            <a:endParaRPr>
              <a:latin typeface="+mn-ea"/>
            </a:endParaRPr>
          </a:p>
        </p:txBody>
      </p:sp>
      <p:sp>
        <p:nvSpPr>
          <p:cNvPr id="63" name="bk object 22"/>
          <p:cNvSpPr/>
          <p:nvPr/>
        </p:nvSpPr>
        <p:spPr>
          <a:xfrm>
            <a:off x="8292956" y="4012542"/>
            <a:ext cx="504190" cy="504190"/>
          </a:xfrm>
          <a:custGeom>
            <a:avLst/>
            <a:gdLst/>
            <a:ahLst/>
            <a:cxnLst/>
            <a:rect l="l" t="t" r="r" b="b"/>
            <a:pathLst>
              <a:path w="504189" h="504189">
                <a:moveTo>
                  <a:pt x="252018" y="0"/>
                </a:moveTo>
                <a:lnTo>
                  <a:pt x="206780" y="4067"/>
                </a:lnTo>
                <a:lnTo>
                  <a:pt x="164176" y="15790"/>
                </a:lnTo>
                <a:lnTo>
                  <a:pt x="124924" y="34454"/>
                </a:lnTo>
                <a:lnTo>
                  <a:pt x="89743" y="59339"/>
                </a:lnTo>
                <a:lnTo>
                  <a:pt x="59349" y="89730"/>
                </a:lnTo>
                <a:lnTo>
                  <a:pt x="34460" y="124909"/>
                </a:lnTo>
                <a:lnTo>
                  <a:pt x="15794" y="164160"/>
                </a:lnTo>
                <a:lnTo>
                  <a:pt x="4068" y="206764"/>
                </a:lnTo>
                <a:lnTo>
                  <a:pt x="0" y="252006"/>
                </a:lnTo>
                <a:lnTo>
                  <a:pt x="4068" y="297244"/>
                </a:lnTo>
                <a:lnTo>
                  <a:pt x="15794" y="339847"/>
                </a:lnTo>
                <a:lnTo>
                  <a:pt x="34460" y="379096"/>
                </a:lnTo>
                <a:lnTo>
                  <a:pt x="59349" y="414276"/>
                </a:lnTo>
                <a:lnTo>
                  <a:pt x="89743" y="444668"/>
                </a:lnTo>
                <a:lnTo>
                  <a:pt x="124924" y="469555"/>
                </a:lnTo>
                <a:lnTo>
                  <a:pt x="164176" y="488219"/>
                </a:lnTo>
                <a:lnTo>
                  <a:pt x="206780" y="499944"/>
                </a:lnTo>
                <a:lnTo>
                  <a:pt x="252018" y="504012"/>
                </a:lnTo>
                <a:lnTo>
                  <a:pt x="297261" y="499944"/>
                </a:lnTo>
                <a:lnTo>
                  <a:pt x="339868" y="488219"/>
                </a:lnTo>
                <a:lnTo>
                  <a:pt x="379121" y="469555"/>
                </a:lnTo>
                <a:lnTo>
                  <a:pt x="381309" y="468007"/>
                </a:lnTo>
                <a:lnTo>
                  <a:pt x="252018" y="468007"/>
                </a:lnTo>
                <a:lnTo>
                  <a:pt x="202491" y="462302"/>
                </a:lnTo>
                <a:lnTo>
                  <a:pt x="157025" y="446052"/>
                </a:lnTo>
                <a:lnTo>
                  <a:pt x="116917" y="420553"/>
                </a:lnTo>
                <a:lnTo>
                  <a:pt x="83463" y="387102"/>
                </a:lnTo>
                <a:lnTo>
                  <a:pt x="57962" y="346996"/>
                </a:lnTo>
                <a:lnTo>
                  <a:pt x="41710" y="301532"/>
                </a:lnTo>
                <a:lnTo>
                  <a:pt x="36004" y="252006"/>
                </a:lnTo>
                <a:lnTo>
                  <a:pt x="41710" y="202475"/>
                </a:lnTo>
                <a:lnTo>
                  <a:pt x="57962" y="157009"/>
                </a:lnTo>
                <a:lnTo>
                  <a:pt x="83463" y="116904"/>
                </a:lnTo>
                <a:lnTo>
                  <a:pt x="116917" y="83454"/>
                </a:lnTo>
                <a:lnTo>
                  <a:pt x="157025" y="57957"/>
                </a:lnTo>
                <a:lnTo>
                  <a:pt x="202491" y="41708"/>
                </a:lnTo>
                <a:lnTo>
                  <a:pt x="252018" y="36004"/>
                </a:lnTo>
                <a:lnTo>
                  <a:pt x="381313" y="36004"/>
                </a:lnTo>
                <a:lnTo>
                  <a:pt x="379121" y="34454"/>
                </a:lnTo>
                <a:lnTo>
                  <a:pt x="339868" y="15790"/>
                </a:lnTo>
                <a:lnTo>
                  <a:pt x="297261" y="4067"/>
                </a:lnTo>
                <a:lnTo>
                  <a:pt x="252018" y="0"/>
                </a:lnTo>
                <a:close/>
              </a:path>
              <a:path w="504189" h="504189">
                <a:moveTo>
                  <a:pt x="381313" y="36004"/>
                </a:moveTo>
                <a:lnTo>
                  <a:pt x="252018" y="36004"/>
                </a:lnTo>
                <a:lnTo>
                  <a:pt x="301550" y="41708"/>
                </a:lnTo>
                <a:lnTo>
                  <a:pt x="347019" y="57957"/>
                </a:lnTo>
                <a:lnTo>
                  <a:pt x="387130" y="83454"/>
                </a:lnTo>
                <a:lnTo>
                  <a:pt x="420585" y="116904"/>
                </a:lnTo>
                <a:lnTo>
                  <a:pt x="446087" y="157009"/>
                </a:lnTo>
                <a:lnTo>
                  <a:pt x="462340" y="202475"/>
                </a:lnTo>
                <a:lnTo>
                  <a:pt x="468045" y="252006"/>
                </a:lnTo>
                <a:lnTo>
                  <a:pt x="462340" y="301532"/>
                </a:lnTo>
                <a:lnTo>
                  <a:pt x="446087" y="346996"/>
                </a:lnTo>
                <a:lnTo>
                  <a:pt x="420585" y="387102"/>
                </a:lnTo>
                <a:lnTo>
                  <a:pt x="387130" y="420553"/>
                </a:lnTo>
                <a:lnTo>
                  <a:pt x="347019" y="446052"/>
                </a:lnTo>
                <a:lnTo>
                  <a:pt x="301550" y="462302"/>
                </a:lnTo>
                <a:lnTo>
                  <a:pt x="252018" y="468007"/>
                </a:lnTo>
                <a:lnTo>
                  <a:pt x="381309" y="468007"/>
                </a:lnTo>
                <a:lnTo>
                  <a:pt x="414304" y="444668"/>
                </a:lnTo>
                <a:lnTo>
                  <a:pt x="444700" y="414276"/>
                </a:lnTo>
                <a:lnTo>
                  <a:pt x="469589" y="379096"/>
                </a:lnTo>
                <a:lnTo>
                  <a:pt x="488256" y="339847"/>
                </a:lnTo>
                <a:lnTo>
                  <a:pt x="499982" y="297244"/>
                </a:lnTo>
                <a:lnTo>
                  <a:pt x="504050" y="252006"/>
                </a:lnTo>
                <a:lnTo>
                  <a:pt x="499982" y="206764"/>
                </a:lnTo>
                <a:lnTo>
                  <a:pt x="488256" y="164160"/>
                </a:lnTo>
                <a:lnTo>
                  <a:pt x="469589" y="124909"/>
                </a:lnTo>
                <a:lnTo>
                  <a:pt x="444700" y="89730"/>
                </a:lnTo>
                <a:lnTo>
                  <a:pt x="414304" y="59339"/>
                </a:lnTo>
                <a:lnTo>
                  <a:pt x="381313" y="36004"/>
                </a:lnTo>
                <a:close/>
              </a:path>
            </a:pathLst>
          </a:custGeom>
          <a:solidFill>
            <a:srgbClr val="CDCDCD"/>
          </a:solidFill>
        </p:spPr>
        <p:txBody>
          <a:bodyPr wrap="square" lIns="0" tIns="0" rIns="0" bIns="0" rtlCol="0"/>
          <a:lstStyle/>
          <a:p>
            <a:endParaRPr>
              <a:latin typeface="+mn-ea"/>
            </a:endParaRPr>
          </a:p>
        </p:txBody>
      </p:sp>
      <p:sp>
        <p:nvSpPr>
          <p:cNvPr id="29" name="object 3"/>
          <p:cNvSpPr txBox="1"/>
          <p:nvPr/>
        </p:nvSpPr>
        <p:spPr>
          <a:xfrm>
            <a:off x="8383837" y="4144618"/>
            <a:ext cx="32258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東京都</a:t>
            </a:r>
            <a:endParaRPr sz="750" b="1" dirty="0">
              <a:latin typeface="+mn-ea"/>
              <a:cs typeface="游ゴシック体 ボールド"/>
            </a:endParaRPr>
          </a:p>
        </p:txBody>
      </p:sp>
      <p:sp>
        <p:nvSpPr>
          <p:cNvPr id="30" name="object 4"/>
          <p:cNvSpPr txBox="1"/>
          <p:nvPr/>
        </p:nvSpPr>
        <p:spPr>
          <a:xfrm>
            <a:off x="8433337" y="4252627"/>
            <a:ext cx="223520" cy="132087"/>
          </a:xfrm>
          <a:prstGeom prst="rect">
            <a:avLst/>
          </a:prstGeom>
        </p:spPr>
        <p:txBody>
          <a:bodyPr vert="horz" wrap="square" lIns="0" tIns="16510" rIns="0" bIns="0" rtlCol="0">
            <a:spAutoFit/>
          </a:bodyPr>
          <a:lstStyle/>
          <a:p>
            <a:pPr marL="12700">
              <a:spcBef>
                <a:spcPts val="130"/>
              </a:spcBef>
            </a:pPr>
            <a:r>
              <a:rPr sz="750" b="1" spc="25" dirty="0">
                <a:solidFill>
                  <a:srgbClr val="00A8D9"/>
                </a:solidFill>
                <a:latin typeface="+mn-ea"/>
                <a:cs typeface="游ゴシック体 ボールド"/>
              </a:rPr>
              <a:t>記事</a:t>
            </a:r>
            <a:endParaRPr sz="750" b="1" dirty="0">
              <a:latin typeface="+mn-ea"/>
              <a:cs typeface="游ゴシック体 ボールド"/>
            </a:endParaRPr>
          </a:p>
        </p:txBody>
      </p:sp>
      <p:sp>
        <p:nvSpPr>
          <p:cNvPr id="64" name="bk object 23"/>
          <p:cNvSpPr/>
          <p:nvPr/>
        </p:nvSpPr>
        <p:spPr>
          <a:xfrm>
            <a:off x="9568621" y="1600135"/>
            <a:ext cx="468630" cy="468630"/>
          </a:xfrm>
          <a:custGeom>
            <a:avLst/>
            <a:gdLst/>
            <a:ahLst/>
            <a:cxnLst/>
            <a:rect l="l" t="t" r="r" b="b"/>
            <a:pathLst>
              <a:path w="468629" h="468630">
                <a:moveTo>
                  <a:pt x="234010" y="0"/>
                </a:moveTo>
                <a:lnTo>
                  <a:pt x="186908" y="4762"/>
                </a:lnTo>
                <a:lnTo>
                  <a:pt x="143010" y="18418"/>
                </a:lnTo>
                <a:lnTo>
                  <a:pt x="103264" y="40020"/>
                </a:lnTo>
                <a:lnTo>
                  <a:pt x="68618" y="68618"/>
                </a:lnTo>
                <a:lnTo>
                  <a:pt x="40020" y="103264"/>
                </a:lnTo>
                <a:lnTo>
                  <a:pt x="18418" y="143010"/>
                </a:lnTo>
                <a:lnTo>
                  <a:pt x="4762" y="186908"/>
                </a:lnTo>
                <a:lnTo>
                  <a:pt x="0" y="234010"/>
                </a:lnTo>
                <a:lnTo>
                  <a:pt x="4762" y="281107"/>
                </a:lnTo>
                <a:lnTo>
                  <a:pt x="18418" y="325002"/>
                </a:lnTo>
                <a:lnTo>
                  <a:pt x="40020" y="364746"/>
                </a:lnTo>
                <a:lnTo>
                  <a:pt x="68618" y="399391"/>
                </a:lnTo>
                <a:lnTo>
                  <a:pt x="103264" y="427988"/>
                </a:lnTo>
                <a:lnTo>
                  <a:pt x="143010" y="449588"/>
                </a:lnTo>
                <a:lnTo>
                  <a:pt x="186908" y="463244"/>
                </a:lnTo>
                <a:lnTo>
                  <a:pt x="234010" y="468007"/>
                </a:lnTo>
                <a:lnTo>
                  <a:pt x="281115" y="463244"/>
                </a:lnTo>
                <a:lnTo>
                  <a:pt x="325017" y="449588"/>
                </a:lnTo>
                <a:lnTo>
                  <a:pt x="364765" y="427988"/>
                </a:lnTo>
                <a:lnTo>
                  <a:pt x="399413" y="399391"/>
                </a:lnTo>
                <a:lnTo>
                  <a:pt x="428012" y="364746"/>
                </a:lnTo>
                <a:lnTo>
                  <a:pt x="449613" y="325002"/>
                </a:lnTo>
                <a:lnTo>
                  <a:pt x="463270" y="281107"/>
                </a:lnTo>
                <a:lnTo>
                  <a:pt x="468033" y="234010"/>
                </a:lnTo>
                <a:lnTo>
                  <a:pt x="463270" y="186908"/>
                </a:lnTo>
                <a:lnTo>
                  <a:pt x="449613" y="143010"/>
                </a:lnTo>
                <a:lnTo>
                  <a:pt x="428012" y="103264"/>
                </a:lnTo>
                <a:lnTo>
                  <a:pt x="399413" y="68618"/>
                </a:lnTo>
                <a:lnTo>
                  <a:pt x="364765" y="40020"/>
                </a:lnTo>
                <a:lnTo>
                  <a:pt x="325017" y="18418"/>
                </a:lnTo>
                <a:lnTo>
                  <a:pt x="281115" y="4762"/>
                </a:lnTo>
                <a:lnTo>
                  <a:pt x="234010" y="0"/>
                </a:lnTo>
                <a:close/>
              </a:path>
            </a:pathLst>
          </a:custGeom>
          <a:solidFill>
            <a:srgbClr val="FFFFFF"/>
          </a:solidFill>
        </p:spPr>
        <p:txBody>
          <a:bodyPr wrap="square" lIns="0" tIns="0" rIns="0" bIns="0" rtlCol="0"/>
          <a:lstStyle/>
          <a:p>
            <a:endParaRPr>
              <a:latin typeface="+mn-ea"/>
            </a:endParaRPr>
          </a:p>
        </p:txBody>
      </p:sp>
      <p:sp>
        <p:nvSpPr>
          <p:cNvPr id="65" name="bk object 24"/>
          <p:cNvSpPr/>
          <p:nvPr/>
        </p:nvSpPr>
        <p:spPr>
          <a:xfrm>
            <a:off x="9550612" y="1582145"/>
            <a:ext cx="504190" cy="504190"/>
          </a:xfrm>
          <a:custGeom>
            <a:avLst/>
            <a:gdLst/>
            <a:ahLst/>
            <a:cxnLst/>
            <a:rect l="l" t="t" r="r" b="b"/>
            <a:pathLst>
              <a:path w="504190" h="504189">
                <a:moveTo>
                  <a:pt x="252018" y="0"/>
                </a:moveTo>
                <a:lnTo>
                  <a:pt x="206780" y="4067"/>
                </a:lnTo>
                <a:lnTo>
                  <a:pt x="164176" y="15790"/>
                </a:lnTo>
                <a:lnTo>
                  <a:pt x="124924" y="34453"/>
                </a:lnTo>
                <a:lnTo>
                  <a:pt x="89743" y="59338"/>
                </a:lnTo>
                <a:lnTo>
                  <a:pt x="59349" y="89728"/>
                </a:lnTo>
                <a:lnTo>
                  <a:pt x="34460" y="124905"/>
                </a:lnTo>
                <a:lnTo>
                  <a:pt x="15794" y="164154"/>
                </a:lnTo>
                <a:lnTo>
                  <a:pt x="4068" y="206755"/>
                </a:lnTo>
                <a:lnTo>
                  <a:pt x="0" y="251993"/>
                </a:lnTo>
                <a:lnTo>
                  <a:pt x="4068" y="297231"/>
                </a:lnTo>
                <a:lnTo>
                  <a:pt x="15794" y="339834"/>
                </a:lnTo>
                <a:lnTo>
                  <a:pt x="34460" y="379084"/>
                </a:lnTo>
                <a:lnTo>
                  <a:pt x="59349" y="414263"/>
                </a:lnTo>
                <a:lnTo>
                  <a:pt x="89743" y="444655"/>
                </a:lnTo>
                <a:lnTo>
                  <a:pt x="124924" y="469542"/>
                </a:lnTo>
                <a:lnTo>
                  <a:pt x="164176" y="488207"/>
                </a:lnTo>
                <a:lnTo>
                  <a:pt x="206780" y="499931"/>
                </a:lnTo>
                <a:lnTo>
                  <a:pt x="252018" y="503999"/>
                </a:lnTo>
                <a:lnTo>
                  <a:pt x="297261" y="499931"/>
                </a:lnTo>
                <a:lnTo>
                  <a:pt x="339868" y="488207"/>
                </a:lnTo>
                <a:lnTo>
                  <a:pt x="379121" y="469542"/>
                </a:lnTo>
                <a:lnTo>
                  <a:pt x="381309" y="467995"/>
                </a:lnTo>
                <a:lnTo>
                  <a:pt x="252018" y="467995"/>
                </a:lnTo>
                <a:lnTo>
                  <a:pt x="202491" y="462290"/>
                </a:lnTo>
                <a:lnTo>
                  <a:pt x="157025" y="446041"/>
                </a:lnTo>
                <a:lnTo>
                  <a:pt x="116917" y="420544"/>
                </a:lnTo>
                <a:lnTo>
                  <a:pt x="83463" y="387095"/>
                </a:lnTo>
                <a:lnTo>
                  <a:pt x="57962" y="346989"/>
                </a:lnTo>
                <a:lnTo>
                  <a:pt x="41710" y="301523"/>
                </a:lnTo>
                <a:lnTo>
                  <a:pt x="36004" y="251993"/>
                </a:lnTo>
                <a:lnTo>
                  <a:pt x="41710" y="202467"/>
                </a:lnTo>
                <a:lnTo>
                  <a:pt x="57962" y="157002"/>
                </a:lnTo>
                <a:lnTo>
                  <a:pt x="83463" y="116896"/>
                </a:lnTo>
                <a:lnTo>
                  <a:pt x="116917" y="83445"/>
                </a:lnTo>
                <a:lnTo>
                  <a:pt x="157025" y="57947"/>
                </a:lnTo>
                <a:lnTo>
                  <a:pt x="202491" y="41696"/>
                </a:lnTo>
                <a:lnTo>
                  <a:pt x="252018" y="35991"/>
                </a:lnTo>
                <a:lnTo>
                  <a:pt x="381296" y="35991"/>
                </a:lnTo>
                <a:lnTo>
                  <a:pt x="379121" y="34453"/>
                </a:lnTo>
                <a:lnTo>
                  <a:pt x="339868" y="15790"/>
                </a:lnTo>
                <a:lnTo>
                  <a:pt x="297261" y="4067"/>
                </a:lnTo>
                <a:lnTo>
                  <a:pt x="252018" y="0"/>
                </a:lnTo>
                <a:close/>
              </a:path>
              <a:path w="504190" h="504189">
                <a:moveTo>
                  <a:pt x="381296" y="35991"/>
                </a:moveTo>
                <a:lnTo>
                  <a:pt x="252018" y="35991"/>
                </a:lnTo>
                <a:lnTo>
                  <a:pt x="301550" y="41696"/>
                </a:lnTo>
                <a:lnTo>
                  <a:pt x="347019" y="57947"/>
                </a:lnTo>
                <a:lnTo>
                  <a:pt x="387130" y="83445"/>
                </a:lnTo>
                <a:lnTo>
                  <a:pt x="420585" y="116896"/>
                </a:lnTo>
                <a:lnTo>
                  <a:pt x="446087" y="157002"/>
                </a:lnTo>
                <a:lnTo>
                  <a:pt x="462340" y="202467"/>
                </a:lnTo>
                <a:lnTo>
                  <a:pt x="468045" y="251993"/>
                </a:lnTo>
                <a:lnTo>
                  <a:pt x="462340" y="301523"/>
                </a:lnTo>
                <a:lnTo>
                  <a:pt x="446087" y="346989"/>
                </a:lnTo>
                <a:lnTo>
                  <a:pt x="420585" y="387095"/>
                </a:lnTo>
                <a:lnTo>
                  <a:pt x="387130" y="420544"/>
                </a:lnTo>
                <a:lnTo>
                  <a:pt x="347019" y="446041"/>
                </a:lnTo>
                <a:lnTo>
                  <a:pt x="301550" y="462290"/>
                </a:lnTo>
                <a:lnTo>
                  <a:pt x="252018" y="467995"/>
                </a:lnTo>
                <a:lnTo>
                  <a:pt x="381309" y="467995"/>
                </a:lnTo>
                <a:lnTo>
                  <a:pt x="414304" y="444655"/>
                </a:lnTo>
                <a:lnTo>
                  <a:pt x="444700" y="414263"/>
                </a:lnTo>
                <a:lnTo>
                  <a:pt x="469589" y="379084"/>
                </a:lnTo>
                <a:lnTo>
                  <a:pt x="488256" y="339834"/>
                </a:lnTo>
                <a:lnTo>
                  <a:pt x="499982" y="297231"/>
                </a:lnTo>
                <a:lnTo>
                  <a:pt x="504050" y="251993"/>
                </a:lnTo>
                <a:lnTo>
                  <a:pt x="499982" y="206755"/>
                </a:lnTo>
                <a:lnTo>
                  <a:pt x="488256" y="164154"/>
                </a:lnTo>
                <a:lnTo>
                  <a:pt x="469589" y="124905"/>
                </a:lnTo>
                <a:lnTo>
                  <a:pt x="444700" y="89728"/>
                </a:lnTo>
                <a:lnTo>
                  <a:pt x="414304" y="59338"/>
                </a:lnTo>
                <a:lnTo>
                  <a:pt x="381296" y="35991"/>
                </a:lnTo>
                <a:close/>
              </a:path>
            </a:pathLst>
          </a:custGeom>
          <a:solidFill>
            <a:srgbClr val="CDCDCD"/>
          </a:solidFill>
        </p:spPr>
        <p:txBody>
          <a:bodyPr wrap="square" lIns="0" tIns="0" rIns="0" bIns="0" rtlCol="0"/>
          <a:lstStyle/>
          <a:p>
            <a:endParaRPr>
              <a:latin typeface="+mn-ea"/>
            </a:endParaRPr>
          </a:p>
        </p:txBody>
      </p:sp>
      <p:sp>
        <p:nvSpPr>
          <p:cNvPr id="84" name="object 13"/>
          <p:cNvSpPr txBox="1"/>
          <p:nvPr/>
        </p:nvSpPr>
        <p:spPr>
          <a:xfrm>
            <a:off x="9600112" y="1702364"/>
            <a:ext cx="405651" cy="264175"/>
          </a:xfrm>
          <a:prstGeom prst="rect">
            <a:avLst/>
          </a:prstGeom>
        </p:spPr>
        <p:txBody>
          <a:bodyPr vert="horz" wrap="square" lIns="0" tIns="16510" rIns="0" bIns="0" rtlCol="0">
            <a:spAutoFit/>
          </a:bodyPr>
          <a:lstStyle/>
          <a:p>
            <a:pPr algn="ctr">
              <a:spcBef>
                <a:spcPts val="130"/>
              </a:spcBef>
            </a:pPr>
            <a:r>
              <a:rPr lang="ja-JP" altLang="en-US" sz="750" b="1" spc="25" dirty="0">
                <a:solidFill>
                  <a:srgbClr val="00A8D9"/>
                </a:solidFill>
                <a:latin typeface="+mn-ea"/>
                <a:cs typeface="游ゴシック体 ボールド"/>
              </a:rPr>
              <a:t>北海道</a:t>
            </a:r>
            <a:endParaRPr lang="en-US" altLang="ja-JP" sz="750" b="1" spc="25" dirty="0">
              <a:solidFill>
                <a:srgbClr val="00A8D9"/>
              </a:solidFill>
              <a:latin typeface="+mn-ea"/>
              <a:cs typeface="游ゴシック体 ボールド"/>
            </a:endParaRPr>
          </a:p>
          <a:p>
            <a:pPr algn="ctr">
              <a:spcBef>
                <a:spcPts val="130"/>
              </a:spcBef>
            </a:pPr>
            <a:r>
              <a:rPr sz="750" b="1" spc="25" dirty="0">
                <a:solidFill>
                  <a:srgbClr val="00A8D9"/>
                </a:solidFill>
                <a:latin typeface="+mn-ea"/>
                <a:cs typeface="游ゴシック体 ボールド"/>
              </a:rPr>
              <a:t>記事</a:t>
            </a:r>
            <a:endParaRPr sz="750" b="1" dirty="0">
              <a:latin typeface="+mn-ea"/>
              <a:cs typeface="游ゴシック体 ボールド"/>
            </a:endParaRPr>
          </a:p>
        </p:txBody>
      </p:sp>
      <p:sp>
        <p:nvSpPr>
          <p:cNvPr id="72" name="bk object 31"/>
          <p:cNvSpPr/>
          <p:nvPr/>
        </p:nvSpPr>
        <p:spPr>
          <a:xfrm>
            <a:off x="451876" y="4749595"/>
            <a:ext cx="468630" cy="468630"/>
          </a:xfrm>
          <a:custGeom>
            <a:avLst/>
            <a:gdLst/>
            <a:ahLst/>
            <a:cxnLst/>
            <a:rect l="l" t="t" r="r" b="b"/>
            <a:pathLst>
              <a:path w="468630" h="468629">
                <a:moveTo>
                  <a:pt x="234010" y="0"/>
                </a:moveTo>
                <a:lnTo>
                  <a:pt x="186908" y="4762"/>
                </a:lnTo>
                <a:lnTo>
                  <a:pt x="143010" y="18418"/>
                </a:lnTo>
                <a:lnTo>
                  <a:pt x="103264" y="40020"/>
                </a:lnTo>
                <a:lnTo>
                  <a:pt x="68618" y="68618"/>
                </a:lnTo>
                <a:lnTo>
                  <a:pt x="40020" y="103264"/>
                </a:lnTo>
                <a:lnTo>
                  <a:pt x="18418" y="143010"/>
                </a:lnTo>
                <a:lnTo>
                  <a:pt x="4762" y="186908"/>
                </a:lnTo>
                <a:lnTo>
                  <a:pt x="0" y="234010"/>
                </a:lnTo>
                <a:lnTo>
                  <a:pt x="4762" y="281107"/>
                </a:lnTo>
                <a:lnTo>
                  <a:pt x="18418" y="325002"/>
                </a:lnTo>
                <a:lnTo>
                  <a:pt x="40020" y="364746"/>
                </a:lnTo>
                <a:lnTo>
                  <a:pt x="68618" y="399391"/>
                </a:lnTo>
                <a:lnTo>
                  <a:pt x="103264" y="427988"/>
                </a:lnTo>
                <a:lnTo>
                  <a:pt x="143010" y="449588"/>
                </a:lnTo>
                <a:lnTo>
                  <a:pt x="186908" y="463244"/>
                </a:lnTo>
                <a:lnTo>
                  <a:pt x="234010" y="468007"/>
                </a:lnTo>
                <a:lnTo>
                  <a:pt x="281115" y="463244"/>
                </a:lnTo>
                <a:lnTo>
                  <a:pt x="325017" y="449588"/>
                </a:lnTo>
                <a:lnTo>
                  <a:pt x="364765" y="427988"/>
                </a:lnTo>
                <a:lnTo>
                  <a:pt x="399413" y="399391"/>
                </a:lnTo>
                <a:lnTo>
                  <a:pt x="428012" y="364746"/>
                </a:lnTo>
                <a:lnTo>
                  <a:pt x="449613" y="325002"/>
                </a:lnTo>
                <a:lnTo>
                  <a:pt x="463270" y="281107"/>
                </a:lnTo>
                <a:lnTo>
                  <a:pt x="468033" y="234010"/>
                </a:lnTo>
                <a:lnTo>
                  <a:pt x="463270" y="186908"/>
                </a:lnTo>
                <a:lnTo>
                  <a:pt x="449613" y="143010"/>
                </a:lnTo>
                <a:lnTo>
                  <a:pt x="428012" y="103264"/>
                </a:lnTo>
                <a:lnTo>
                  <a:pt x="399413" y="68618"/>
                </a:lnTo>
                <a:lnTo>
                  <a:pt x="364765" y="40020"/>
                </a:lnTo>
                <a:lnTo>
                  <a:pt x="325017" y="18418"/>
                </a:lnTo>
                <a:lnTo>
                  <a:pt x="281115" y="4762"/>
                </a:lnTo>
                <a:lnTo>
                  <a:pt x="234010" y="0"/>
                </a:lnTo>
                <a:close/>
              </a:path>
            </a:pathLst>
          </a:custGeom>
          <a:solidFill>
            <a:srgbClr val="FFFFFF"/>
          </a:solidFill>
        </p:spPr>
        <p:txBody>
          <a:bodyPr wrap="square" lIns="0" tIns="0" rIns="0" bIns="0" rtlCol="0"/>
          <a:lstStyle/>
          <a:p>
            <a:endParaRPr>
              <a:latin typeface="+mn-ea"/>
            </a:endParaRPr>
          </a:p>
        </p:txBody>
      </p:sp>
      <p:sp>
        <p:nvSpPr>
          <p:cNvPr id="73" name="bk object 32"/>
          <p:cNvSpPr/>
          <p:nvPr/>
        </p:nvSpPr>
        <p:spPr>
          <a:xfrm>
            <a:off x="433880" y="4731598"/>
            <a:ext cx="504190" cy="504190"/>
          </a:xfrm>
          <a:custGeom>
            <a:avLst/>
            <a:gdLst/>
            <a:ahLst/>
            <a:cxnLst/>
            <a:rect l="l" t="t" r="r" b="b"/>
            <a:pathLst>
              <a:path w="504190" h="504189">
                <a:moveTo>
                  <a:pt x="252006" y="0"/>
                </a:moveTo>
                <a:lnTo>
                  <a:pt x="206764" y="4067"/>
                </a:lnTo>
                <a:lnTo>
                  <a:pt x="164160" y="15790"/>
                </a:lnTo>
                <a:lnTo>
                  <a:pt x="124909" y="34454"/>
                </a:lnTo>
                <a:lnTo>
                  <a:pt x="89730" y="59339"/>
                </a:lnTo>
                <a:lnTo>
                  <a:pt x="59339" y="89730"/>
                </a:lnTo>
                <a:lnTo>
                  <a:pt x="34454" y="124909"/>
                </a:lnTo>
                <a:lnTo>
                  <a:pt x="15790" y="164160"/>
                </a:lnTo>
                <a:lnTo>
                  <a:pt x="4067" y="206764"/>
                </a:lnTo>
                <a:lnTo>
                  <a:pt x="0" y="252006"/>
                </a:lnTo>
                <a:lnTo>
                  <a:pt x="4067" y="297244"/>
                </a:lnTo>
                <a:lnTo>
                  <a:pt x="15790" y="339847"/>
                </a:lnTo>
                <a:lnTo>
                  <a:pt x="34454" y="379096"/>
                </a:lnTo>
                <a:lnTo>
                  <a:pt x="59339" y="414276"/>
                </a:lnTo>
                <a:lnTo>
                  <a:pt x="89730" y="444668"/>
                </a:lnTo>
                <a:lnTo>
                  <a:pt x="124909" y="469555"/>
                </a:lnTo>
                <a:lnTo>
                  <a:pt x="164160" y="488219"/>
                </a:lnTo>
                <a:lnTo>
                  <a:pt x="206764" y="499944"/>
                </a:lnTo>
                <a:lnTo>
                  <a:pt x="252006" y="504012"/>
                </a:lnTo>
                <a:lnTo>
                  <a:pt x="297248" y="499944"/>
                </a:lnTo>
                <a:lnTo>
                  <a:pt x="339853" y="488219"/>
                </a:lnTo>
                <a:lnTo>
                  <a:pt x="379105" y="469555"/>
                </a:lnTo>
                <a:lnTo>
                  <a:pt x="381293" y="468007"/>
                </a:lnTo>
                <a:lnTo>
                  <a:pt x="252006" y="468007"/>
                </a:lnTo>
                <a:lnTo>
                  <a:pt x="202479" y="462302"/>
                </a:lnTo>
                <a:lnTo>
                  <a:pt x="157012" y="446052"/>
                </a:lnTo>
                <a:lnTo>
                  <a:pt x="116904" y="420553"/>
                </a:lnTo>
                <a:lnTo>
                  <a:pt x="83450" y="387102"/>
                </a:lnTo>
                <a:lnTo>
                  <a:pt x="57949" y="346996"/>
                </a:lnTo>
                <a:lnTo>
                  <a:pt x="41697" y="301532"/>
                </a:lnTo>
                <a:lnTo>
                  <a:pt x="35991" y="252006"/>
                </a:lnTo>
                <a:lnTo>
                  <a:pt x="41697" y="202475"/>
                </a:lnTo>
                <a:lnTo>
                  <a:pt x="57949" y="157009"/>
                </a:lnTo>
                <a:lnTo>
                  <a:pt x="83450" y="116904"/>
                </a:lnTo>
                <a:lnTo>
                  <a:pt x="116904" y="83454"/>
                </a:lnTo>
                <a:lnTo>
                  <a:pt x="157012" y="57957"/>
                </a:lnTo>
                <a:lnTo>
                  <a:pt x="202479" y="41708"/>
                </a:lnTo>
                <a:lnTo>
                  <a:pt x="252006" y="36004"/>
                </a:lnTo>
                <a:lnTo>
                  <a:pt x="381297" y="36004"/>
                </a:lnTo>
                <a:lnTo>
                  <a:pt x="379105" y="34454"/>
                </a:lnTo>
                <a:lnTo>
                  <a:pt x="339853" y="15790"/>
                </a:lnTo>
                <a:lnTo>
                  <a:pt x="297248" y="4067"/>
                </a:lnTo>
                <a:lnTo>
                  <a:pt x="252006" y="0"/>
                </a:lnTo>
                <a:close/>
              </a:path>
              <a:path w="504190" h="504189">
                <a:moveTo>
                  <a:pt x="381297" y="36004"/>
                </a:moveTo>
                <a:lnTo>
                  <a:pt x="252006" y="36004"/>
                </a:lnTo>
                <a:lnTo>
                  <a:pt x="301537" y="41708"/>
                </a:lnTo>
                <a:lnTo>
                  <a:pt x="347007" y="57957"/>
                </a:lnTo>
                <a:lnTo>
                  <a:pt x="387118" y="83454"/>
                </a:lnTo>
                <a:lnTo>
                  <a:pt x="420572" y="116904"/>
                </a:lnTo>
                <a:lnTo>
                  <a:pt x="446075" y="157009"/>
                </a:lnTo>
                <a:lnTo>
                  <a:pt x="462327" y="202475"/>
                </a:lnTo>
                <a:lnTo>
                  <a:pt x="468033" y="252006"/>
                </a:lnTo>
                <a:lnTo>
                  <a:pt x="462327" y="301532"/>
                </a:lnTo>
                <a:lnTo>
                  <a:pt x="446075" y="346996"/>
                </a:lnTo>
                <a:lnTo>
                  <a:pt x="420572" y="387102"/>
                </a:lnTo>
                <a:lnTo>
                  <a:pt x="387118" y="420553"/>
                </a:lnTo>
                <a:lnTo>
                  <a:pt x="347007" y="446052"/>
                </a:lnTo>
                <a:lnTo>
                  <a:pt x="301537" y="462302"/>
                </a:lnTo>
                <a:lnTo>
                  <a:pt x="252006" y="468007"/>
                </a:lnTo>
                <a:lnTo>
                  <a:pt x="381293" y="468007"/>
                </a:lnTo>
                <a:lnTo>
                  <a:pt x="414286" y="444668"/>
                </a:lnTo>
                <a:lnTo>
                  <a:pt x="444679" y="414276"/>
                </a:lnTo>
                <a:lnTo>
                  <a:pt x="469567" y="379096"/>
                </a:lnTo>
                <a:lnTo>
                  <a:pt x="488232" y="339847"/>
                </a:lnTo>
                <a:lnTo>
                  <a:pt x="499957" y="297244"/>
                </a:lnTo>
                <a:lnTo>
                  <a:pt x="504024" y="252006"/>
                </a:lnTo>
                <a:lnTo>
                  <a:pt x="499957" y="206764"/>
                </a:lnTo>
                <a:lnTo>
                  <a:pt x="488232" y="164160"/>
                </a:lnTo>
                <a:lnTo>
                  <a:pt x="469567" y="124909"/>
                </a:lnTo>
                <a:lnTo>
                  <a:pt x="444679" y="89730"/>
                </a:lnTo>
                <a:lnTo>
                  <a:pt x="414286" y="59339"/>
                </a:lnTo>
                <a:lnTo>
                  <a:pt x="381297" y="36004"/>
                </a:lnTo>
                <a:close/>
              </a:path>
            </a:pathLst>
          </a:custGeom>
          <a:solidFill>
            <a:srgbClr val="CDCDCD"/>
          </a:solidFill>
        </p:spPr>
        <p:txBody>
          <a:bodyPr wrap="square" lIns="0" tIns="0" rIns="0" bIns="0" rtlCol="0"/>
          <a:lstStyle/>
          <a:p>
            <a:endParaRPr>
              <a:latin typeface="+mn-ea"/>
            </a:endParaRPr>
          </a:p>
        </p:txBody>
      </p:sp>
      <p:sp>
        <p:nvSpPr>
          <p:cNvPr id="39" name="object 13"/>
          <p:cNvSpPr txBox="1"/>
          <p:nvPr/>
        </p:nvSpPr>
        <p:spPr>
          <a:xfrm>
            <a:off x="441580" y="4857830"/>
            <a:ext cx="497253" cy="260328"/>
          </a:xfrm>
          <a:prstGeom prst="rect">
            <a:avLst/>
          </a:prstGeom>
        </p:spPr>
        <p:txBody>
          <a:bodyPr vert="horz" wrap="square" lIns="0" tIns="16510" rIns="0" bIns="0" rtlCol="0">
            <a:spAutoFit/>
          </a:bodyPr>
          <a:lstStyle/>
          <a:p>
            <a:pPr marL="12700" algn="ctr">
              <a:spcBef>
                <a:spcPts val="130"/>
              </a:spcBef>
            </a:pPr>
            <a:r>
              <a:rPr lang="en-US" sz="750" b="1" spc="25" dirty="0">
                <a:solidFill>
                  <a:srgbClr val="00A8D9"/>
                </a:solidFill>
                <a:latin typeface="+mn-ea"/>
                <a:cs typeface="游ゴシック体 ボールド"/>
              </a:rPr>
              <a:t>鹿児島県</a:t>
            </a:r>
          </a:p>
          <a:p>
            <a:pPr marL="12700" algn="ctr">
              <a:spcBef>
                <a:spcPts val="130"/>
              </a:spcBef>
            </a:pPr>
            <a:r>
              <a:rPr sz="750" b="1" spc="25" dirty="0">
                <a:solidFill>
                  <a:srgbClr val="00A8D9"/>
                </a:solidFill>
                <a:latin typeface="+mn-ea"/>
                <a:cs typeface="游ゴシック体 ボールド"/>
              </a:rPr>
              <a:t>記事</a:t>
            </a:r>
            <a:endParaRPr sz="750" b="1" dirty="0">
              <a:latin typeface="+mn-ea"/>
              <a:cs typeface="游ゴシック体 ボールド"/>
            </a:endParaRPr>
          </a:p>
        </p:txBody>
      </p:sp>
      <p:sp>
        <p:nvSpPr>
          <p:cNvPr id="3" name="スライド番号プレースホルダー 2">
            <a:extLst>
              <a:ext uri="{FF2B5EF4-FFF2-40B4-BE49-F238E27FC236}">
                <a16:creationId xmlns:a16="http://schemas.microsoft.com/office/drawing/2014/main" id="{000A10C3-1E77-FD4B-B1D7-7EEEC1B3B13F}"/>
              </a:ext>
            </a:extLst>
          </p:cNvPr>
          <p:cNvSpPr>
            <a:spLocks noGrp="1"/>
          </p:cNvSpPr>
          <p:nvPr>
            <p:ph type="sldNum" sz="quarter" idx="7"/>
          </p:nvPr>
        </p:nvSpPr>
        <p:spPr/>
        <p:txBody>
          <a:bodyPr/>
          <a:lstStyle/>
          <a:p>
            <a:fld id="{B6F15528-21DE-4FAA-801E-634DDDAF4B2B}" type="slidenum">
              <a:rPr lang="en-US" altLang="ja-JP" smtClean="0"/>
              <a:pPr/>
              <a:t>6</a:t>
            </a:fld>
            <a:endParaRPr lang="en-US" altLang="ja-JP" dirty="0"/>
          </a:p>
        </p:txBody>
      </p:sp>
    </p:spTree>
    <p:extLst>
      <p:ext uri="{BB962C8B-B14F-4D97-AF65-F5344CB8AC3E}">
        <p14:creationId xmlns:p14="http://schemas.microsoft.com/office/powerpoint/2010/main" val="327850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BA4F3FD7-6020-95BE-3699-FE9B429C245C}"/>
              </a:ext>
            </a:extLst>
          </p:cNvPr>
          <p:cNvGrpSpPr/>
          <p:nvPr/>
        </p:nvGrpSpPr>
        <p:grpSpPr>
          <a:xfrm>
            <a:off x="4182036" y="2145920"/>
            <a:ext cx="7180730" cy="4144645"/>
            <a:chOff x="4474887" y="2268481"/>
            <a:chExt cx="5833745" cy="4144645"/>
          </a:xfrm>
        </p:grpSpPr>
        <p:sp>
          <p:nvSpPr>
            <p:cNvPr id="22" name="object 2"/>
            <p:cNvSpPr/>
            <p:nvPr/>
          </p:nvSpPr>
          <p:spPr>
            <a:xfrm>
              <a:off x="4474887" y="2268481"/>
              <a:ext cx="5833745" cy="4144645"/>
            </a:xfrm>
            <a:custGeom>
              <a:avLst/>
              <a:gdLst/>
              <a:ahLst/>
              <a:cxnLst/>
              <a:rect l="l" t="t" r="r" b="b"/>
              <a:pathLst>
                <a:path w="5833745" h="4144645">
                  <a:moveTo>
                    <a:pt x="5725121" y="0"/>
                  </a:moveTo>
                  <a:lnTo>
                    <a:pt x="108000" y="0"/>
                  </a:lnTo>
                  <a:lnTo>
                    <a:pt x="66067" y="8522"/>
                  </a:lnTo>
                  <a:lnTo>
                    <a:pt x="31726" y="31726"/>
                  </a:lnTo>
                  <a:lnTo>
                    <a:pt x="8522" y="66067"/>
                  </a:lnTo>
                  <a:lnTo>
                    <a:pt x="0" y="108000"/>
                  </a:lnTo>
                  <a:lnTo>
                    <a:pt x="0" y="4036263"/>
                  </a:lnTo>
                  <a:lnTo>
                    <a:pt x="8522" y="4078196"/>
                  </a:lnTo>
                  <a:lnTo>
                    <a:pt x="31726" y="4112537"/>
                  </a:lnTo>
                  <a:lnTo>
                    <a:pt x="66067" y="4135741"/>
                  </a:lnTo>
                  <a:lnTo>
                    <a:pt x="108000" y="4144264"/>
                  </a:lnTo>
                  <a:lnTo>
                    <a:pt x="5725121" y="4144264"/>
                  </a:lnTo>
                  <a:lnTo>
                    <a:pt x="5767055" y="4135741"/>
                  </a:lnTo>
                  <a:lnTo>
                    <a:pt x="5801396" y="4112537"/>
                  </a:lnTo>
                  <a:lnTo>
                    <a:pt x="5824600" y="4078196"/>
                  </a:lnTo>
                  <a:lnTo>
                    <a:pt x="5833122" y="4036263"/>
                  </a:lnTo>
                  <a:lnTo>
                    <a:pt x="5833122" y="108000"/>
                  </a:lnTo>
                  <a:lnTo>
                    <a:pt x="5824600" y="66067"/>
                  </a:lnTo>
                  <a:lnTo>
                    <a:pt x="5801396" y="31726"/>
                  </a:lnTo>
                  <a:lnTo>
                    <a:pt x="5767055" y="8522"/>
                  </a:lnTo>
                  <a:lnTo>
                    <a:pt x="5725121" y="0"/>
                  </a:lnTo>
                  <a:close/>
                </a:path>
              </a:pathLst>
            </a:custGeom>
            <a:solidFill>
              <a:srgbClr val="BEEEF7"/>
            </a:solidFill>
          </p:spPr>
          <p:txBody>
            <a:bodyPr wrap="square" lIns="0" tIns="0" rIns="0" bIns="0" rtlCol="0"/>
            <a:lstStyle/>
            <a:p>
              <a:endParaRPr>
                <a:latin typeface="+mn-ea"/>
              </a:endParaRPr>
            </a:p>
          </p:txBody>
        </p:sp>
        <p:sp>
          <p:nvSpPr>
            <p:cNvPr id="23" name="object 3"/>
            <p:cNvSpPr/>
            <p:nvPr/>
          </p:nvSpPr>
          <p:spPr>
            <a:xfrm>
              <a:off x="4690878" y="2857564"/>
              <a:ext cx="5401310" cy="1089660"/>
            </a:xfrm>
            <a:custGeom>
              <a:avLst/>
              <a:gdLst/>
              <a:ahLst/>
              <a:cxnLst/>
              <a:rect l="l" t="t" r="r" b="b"/>
              <a:pathLst>
                <a:path w="5401309" h="1089660">
                  <a:moveTo>
                    <a:pt x="5365102" y="0"/>
                  </a:moveTo>
                  <a:lnTo>
                    <a:pt x="36004" y="0"/>
                  </a:lnTo>
                  <a:lnTo>
                    <a:pt x="22025" y="2839"/>
                  </a:lnTo>
                  <a:lnTo>
                    <a:pt x="10577" y="10572"/>
                  </a:lnTo>
                  <a:lnTo>
                    <a:pt x="2841" y="22020"/>
                  </a:lnTo>
                  <a:lnTo>
                    <a:pt x="0" y="36004"/>
                  </a:lnTo>
                  <a:lnTo>
                    <a:pt x="0" y="1053426"/>
                  </a:lnTo>
                  <a:lnTo>
                    <a:pt x="2841" y="1067410"/>
                  </a:lnTo>
                  <a:lnTo>
                    <a:pt x="10577" y="1078858"/>
                  </a:lnTo>
                  <a:lnTo>
                    <a:pt x="22025" y="1086591"/>
                  </a:lnTo>
                  <a:lnTo>
                    <a:pt x="36004" y="1089431"/>
                  </a:lnTo>
                  <a:lnTo>
                    <a:pt x="5365102" y="1089431"/>
                  </a:lnTo>
                  <a:lnTo>
                    <a:pt x="5379086" y="1086591"/>
                  </a:lnTo>
                  <a:lnTo>
                    <a:pt x="5390534" y="1078858"/>
                  </a:lnTo>
                  <a:lnTo>
                    <a:pt x="5398267" y="1067410"/>
                  </a:lnTo>
                  <a:lnTo>
                    <a:pt x="5401106" y="1053426"/>
                  </a:lnTo>
                  <a:lnTo>
                    <a:pt x="5401106" y="36004"/>
                  </a:lnTo>
                  <a:lnTo>
                    <a:pt x="5398267" y="22020"/>
                  </a:lnTo>
                  <a:lnTo>
                    <a:pt x="5390534" y="10572"/>
                  </a:lnTo>
                  <a:lnTo>
                    <a:pt x="5379086" y="2839"/>
                  </a:lnTo>
                  <a:lnTo>
                    <a:pt x="5365102" y="0"/>
                  </a:lnTo>
                  <a:close/>
                </a:path>
              </a:pathLst>
            </a:custGeom>
            <a:solidFill>
              <a:srgbClr val="FFFFFF"/>
            </a:solidFill>
          </p:spPr>
          <p:txBody>
            <a:bodyPr wrap="square" lIns="0" tIns="0" rIns="0" bIns="0" rtlCol="0"/>
            <a:lstStyle/>
            <a:p>
              <a:endParaRPr>
                <a:latin typeface="+mn-ea"/>
              </a:endParaRPr>
            </a:p>
          </p:txBody>
        </p:sp>
        <p:sp>
          <p:nvSpPr>
            <p:cNvPr id="26" name="object 6"/>
            <p:cNvSpPr/>
            <p:nvPr/>
          </p:nvSpPr>
          <p:spPr>
            <a:xfrm>
              <a:off x="4690878" y="3983003"/>
              <a:ext cx="5401310" cy="1089660"/>
            </a:xfrm>
            <a:custGeom>
              <a:avLst/>
              <a:gdLst/>
              <a:ahLst/>
              <a:cxnLst/>
              <a:rect l="l" t="t" r="r" b="b"/>
              <a:pathLst>
                <a:path w="5401309" h="1089660">
                  <a:moveTo>
                    <a:pt x="5365102" y="0"/>
                  </a:moveTo>
                  <a:lnTo>
                    <a:pt x="36004" y="0"/>
                  </a:lnTo>
                  <a:lnTo>
                    <a:pt x="22025" y="2839"/>
                  </a:lnTo>
                  <a:lnTo>
                    <a:pt x="10577" y="10572"/>
                  </a:lnTo>
                  <a:lnTo>
                    <a:pt x="2841" y="22020"/>
                  </a:lnTo>
                  <a:lnTo>
                    <a:pt x="0" y="36004"/>
                  </a:lnTo>
                  <a:lnTo>
                    <a:pt x="0" y="1053426"/>
                  </a:lnTo>
                  <a:lnTo>
                    <a:pt x="2841" y="1067410"/>
                  </a:lnTo>
                  <a:lnTo>
                    <a:pt x="10577" y="1078858"/>
                  </a:lnTo>
                  <a:lnTo>
                    <a:pt x="22025" y="1086591"/>
                  </a:lnTo>
                  <a:lnTo>
                    <a:pt x="36004" y="1089431"/>
                  </a:lnTo>
                  <a:lnTo>
                    <a:pt x="5365102" y="1089431"/>
                  </a:lnTo>
                  <a:lnTo>
                    <a:pt x="5379086" y="1086591"/>
                  </a:lnTo>
                  <a:lnTo>
                    <a:pt x="5390534" y="1078858"/>
                  </a:lnTo>
                  <a:lnTo>
                    <a:pt x="5398267" y="1067410"/>
                  </a:lnTo>
                  <a:lnTo>
                    <a:pt x="5401106" y="1053426"/>
                  </a:lnTo>
                  <a:lnTo>
                    <a:pt x="5401106" y="36004"/>
                  </a:lnTo>
                  <a:lnTo>
                    <a:pt x="5398267" y="22020"/>
                  </a:lnTo>
                  <a:lnTo>
                    <a:pt x="5390534" y="10572"/>
                  </a:lnTo>
                  <a:lnTo>
                    <a:pt x="5379086" y="2839"/>
                  </a:lnTo>
                  <a:lnTo>
                    <a:pt x="5365102" y="0"/>
                  </a:lnTo>
                  <a:close/>
                </a:path>
              </a:pathLst>
            </a:custGeom>
            <a:solidFill>
              <a:srgbClr val="FFFFFF"/>
            </a:solidFill>
          </p:spPr>
          <p:txBody>
            <a:bodyPr wrap="square" lIns="0" tIns="0" rIns="0" bIns="0" rtlCol="0"/>
            <a:lstStyle/>
            <a:p>
              <a:endParaRPr>
                <a:latin typeface="+mn-ea"/>
              </a:endParaRPr>
            </a:p>
          </p:txBody>
        </p:sp>
        <p:sp>
          <p:nvSpPr>
            <p:cNvPr id="27" name="object 7"/>
            <p:cNvSpPr/>
            <p:nvPr/>
          </p:nvSpPr>
          <p:spPr>
            <a:xfrm>
              <a:off x="4690878" y="5108441"/>
              <a:ext cx="5401310" cy="1089660"/>
            </a:xfrm>
            <a:custGeom>
              <a:avLst/>
              <a:gdLst/>
              <a:ahLst/>
              <a:cxnLst/>
              <a:rect l="l" t="t" r="r" b="b"/>
              <a:pathLst>
                <a:path w="5401309" h="1089660">
                  <a:moveTo>
                    <a:pt x="5365102" y="0"/>
                  </a:moveTo>
                  <a:lnTo>
                    <a:pt x="36004" y="0"/>
                  </a:lnTo>
                  <a:lnTo>
                    <a:pt x="22025" y="2839"/>
                  </a:lnTo>
                  <a:lnTo>
                    <a:pt x="10577" y="10572"/>
                  </a:lnTo>
                  <a:lnTo>
                    <a:pt x="2841" y="22020"/>
                  </a:lnTo>
                  <a:lnTo>
                    <a:pt x="0" y="36004"/>
                  </a:lnTo>
                  <a:lnTo>
                    <a:pt x="0" y="1053426"/>
                  </a:lnTo>
                  <a:lnTo>
                    <a:pt x="2841" y="1067410"/>
                  </a:lnTo>
                  <a:lnTo>
                    <a:pt x="10577" y="1078858"/>
                  </a:lnTo>
                  <a:lnTo>
                    <a:pt x="22025" y="1086591"/>
                  </a:lnTo>
                  <a:lnTo>
                    <a:pt x="36004" y="1089431"/>
                  </a:lnTo>
                  <a:lnTo>
                    <a:pt x="5365102" y="1089431"/>
                  </a:lnTo>
                  <a:lnTo>
                    <a:pt x="5379086" y="1086591"/>
                  </a:lnTo>
                  <a:lnTo>
                    <a:pt x="5390534" y="1078858"/>
                  </a:lnTo>
                  <a:lnTo>
                    <a:pt x="5398267" y="1067410"/>
                  </a:lnTo>
                  <a:lnTo>
                    <a:pt x="5401106" y="1053426"/>
                  </a:lnTo>
                  <a:lnTo>
                    <a:pt x="5401106" y="36004"/>
                  </a:lnTo>
                  <a:lnTo>
                    <a:pt x="5398267" y="22020"/>
                  </a:lnTo>
                  <a:lnTo>
                    <a:pt x="5390534" y="10572"/>
                  </a:lnTo>
                  <a:lnTo>
                    <a:pt x="5379086" y="2839"/>
                  </a:lnTo>
                  <a:lnTo>
                    <a:pt x="5365102" y="0"/>
                  </a:lnTo>
                  <a:close/>
                </a:path>
              </a:pathLst>
            </a:custGeom>
            <a:solidFill>
              <a:srgbClr val="FFFFFF"/>
            </a:solidFill>
          </p:spPr>
          <p:txBody>
            <a:bodyPr wrap="square" lIns="0" tIns="0" rIns="0" bIns="0" rtlCol="0"/>
            <a:lstStyle/>
            <a:p>
              <a:endParaRPr>
                <a:latin typeface="+mn-ea"/>
              </a:endParaRPr>
            </a:p>
          </p:txBody>
        </p:sp>
      </p:grpSp>
      <p:sp>
        <p:nvSpPr>
          <p:cNvPr id="11" name="テキスト ボックス 10">
            <a:extLst>
              <a:ext uri="{FF2B5EF4-FFF2-40B4-BE49-F238E27FC236}">
                <a16:creationId xmlns:a16="http://schemas.microsoft.com/office/drawing/2014/main" id="{B3BB3F18-6B60-B1A2-66A2-A1BBEDD9504F}"/>
              </a:ext>
            </a:extLst>
          </p:cNvPr>
          <p:cNvSpPr txBox="1"/>
          <p:nvPr/>
        </p:nvSpPr>
        <p:spPr>
          <a:xfrm>
            <a:off x="5981706" y="2852041"/>
            <a:ext cx="5166799" cy="856966"/>
          </a:xfrm>
          <a:prstGeom prst="rect">
            <a:avLst/>
          </a:prstGeom>
          <a:noFill/>
        </p:spPr>
        <p:txBody>
          <a:bodyPr wrap="none" rtlCol="0">
            <a:spAutoFit/>
          </a:bodyPr>
          <a:lstStyle/>
          <a:p>
            <a:pPr>
              <a:lnSpc>
                <a:spcPct val="120000"/>
              </a:lnSpc>
            </a:pPr>
            <a:r>
              <a:rPr kumimoji="1" lang="ja-JP" altLang="en-US" sz="1050" b="1" dirty="0"/>
              <a:t>質問：最近仕事で失敗続きなんですが、自分を奮い立たせる</a:t>
            </a:r>
          </a:p>
          <a:p>
            <a:pPr>
              <a:lnSpc>
                <a:spcPct val="120000"/>
              </a:lnSpc>
            </a:pPr>
            <a:r>
              <a:rPr kumimoji="1" lang="ja-JP" altLang="en-US" sz="1050" b="1" dirty="0"/>
              <a:t>　　　ような海外のことわざとかあれば教えてください！</a:t>
            </a:r>
          </a:p>
          <a:p>
            <a:pPr>
              <a:lnSpc>
                <a:spcPct val="120000"/>
              </a:lnSpc>
            </a:pPr>
            <a:endParaRPr kumimoji="1" lang="ja-JP" altLang="en-US" sz="1050" b="1" dirty="0"/>
          </a:p>
          <a:p>
            <a:pPr>
              <a:lnSpc>
                <a:spcPct val="120000"/>
              </a:lnSpc>
            </a:pPr>
            <a:r>
              <a:rPr kumimoji="1" lang="ja-JP" altLang="en-US" sz="1050" b="1" dirty="0">
                <a:solidFill>
                  <a:schemeClr val="accent1"/>
                </a:solidFill>
              </a:rPr>
              <a:t>回答記事：「人生山あり谷あり」海外では何と言う？ズールー族の格言が深かった</a:t>
            </a:r>
          </a:p>
        </p:txBody>
      </p:sp>
      <p:sp>
        <p:nvSpPr>
          <p:cNvPr id="12" name="テキスト ボックス 11">
            <a:extLst>
              <a:ext uri="{FF2B5EF4-FFF2-40B4-BE49-F238E27FC236}">
                <a16:creationId xmlns:a16="http://schemas.microsoft.com/office/drawing/2014/main" id="{87DB9290-7CF2-AB70-DB6C-3038713212C6}"/>
              </a:ext>
            </a:extLst>
          </p:cNvPr>
          <p:cNvSpPr txBox="1"/>
          <p:nvPr/>
        </p:nvSpPr>
        <p:spPr>
          <a:xfrm>
            <a:off x="5981706" y="3977479"/>
            <a:ext cx="5166799" cy="856966"/>
          </a:xfrm>
          <a:prstGeom prst="rect">
            <a:avLst/>
          </a:prstGeom>
          <a:noFill/>
        </p:spPr>
        <p:txBody>
          <a:bodyPr wrap="none" rtlCol="0">
            <a:spAutoFit/>
          </a:bodyPr>
          <a:lstStyle/>
          <a:p>
            <a:pPr>
              <a:lnSpc>
                <a:spcPct val="120000"/>
              </a:lnSpc>
            </a:pPr>
            <a:r>
              <a:rPr kumimoji="1" lang="ja-JP" altLang="en-US" sz="1050" b="1" dirty="0"/>
              <a:t>質問：海外で日本人女性はモテると伺いました！</a:t>
            </a:r>
          </a:p>
          <a:p>
            <a:pPr>
              <a:lnSpc>
                <a:spcPct val="120000"/>
              </a:lnSpc>
            </a:pPr>
            <a:r>
              <a:rPr kumimoji="1" lang="ja-JP" altLang="en-US" sz="1050" b="1" dirty="0"/>
              <a:t>　　　彼氏いない歴＝年齢（</a:t>
            </a:r>
            <a:r>
              <a:rPr kumimoji="1" lang="en-US" altLang="ja-JP" sz="1050" b="1" dirty="0"/>
              <a:t>23 </a:t>
            </a:r>
            <a:r>
              <a:rPr kumimoji="1" lang="ja-JP" altLang="en-US" sz="1050" b="1" dirty="0"/>
              <a:t>歳）の私でもモテますか</a:t>
            </a:r>
            <a:r>
              <a:rPr kumimoji="1" lang="en-US" altLang="ja-JP" sz="1050" b="1" dirty="0"/>
              <a:t>?!</a:t>
            </a:r>
          </a:p>
          <a:p>
            <a:pPr>
              <a:lnSpc>
                <a:spcPct val="120000"/>
              </a:lnSpc>
            </a:pPr>
            <a:endParaRPr kumimoji="1" lang="en-US" altLang="ja-JP" sz="1050" b="1" dirty="0"/>
          </a:p>
          <a:p>
            <a:pPr>
              <a:lnSpc>
                <a:spcPct val="120000"/>
              </a:lnSpc>
            </a:pPr>
            <a:r>
              <a:rPr kumimoji="1" lang="ja-JP" altLang="en-US" sz="1050" b="1" dirty="0">
                <a:solidFill>
                  <a:schemeClr val="accent1"/>
                </a:solidFill>
              </a:rPr>
              <a:t>回答記事：海外で日本人がモテるって本当？「世界を</a:t>
            </a:r>
            <a:r>
              <a:rPr kumimoji="1" lang="en-US" altLang="ja-JP" sz="1050" b="1" dirty="0">
                <a:solidFill>
                  <a:schemeClr val="accent1"/>
                </a:solidFill>
              </a:rPr>
              <a:t>2</a:t>
            </a:r>
            <a:r>
              <a:rPr kumimoji="1" lang="ja-JP" altLang="en-US" sz="1050" b="1" dirty="0">
                <a:solidFill>
                  <a:schemeClr val="accent1"/>
                </a:solidFill>
              </a:rPr>
              <a:t>周」した女性が語った現実</a:t>
            </a:r>
          </a:p>
        </p:txBody>
      </p:sp>
      <p:sp>
        <p:nvSpPr>
          <p:cNvPr id="31" name="テキスト ボックス 30">
            <a:extLst>
              <a:ext uri="{FF2B5EF4-FFF2-40B4-BE49-F238E27FC236}">
                <a16:creationId xmlns:a16="http://schemas.microsoft.com/office/drawing/2014/main" id="{F380CF69-44A7-E1D2-3A36-BB71AEEAE73C}"/>
              </a:ext>
            </a:extLst>
          </p:cNvPr>
          <p:cNvSpPr txBox="1"/>
          <p:nvPr/>
        </p:nvSpPr>
        <p:spPr>
          <a:xfrm>
            <a:off x="5981706" y="5091930"/>
            <a:ext cx="4895892" cy="856966"/>
          </a:xfrm>
          <a:prstGeom prst="rect">
            <a:avLst/>
          </a:prstGeom>
          <a:noFill/>
        </p:spPr>
        <p:txBody>
          <a:bodyPr wrap="none" rtlCol="0">
            <a:spAutoFit/>
          </a:bodyPr>
          <a:lstStyle/>
          <a:p>
            <a:pPr>
              <a:lnSpc>
                <a:spcPct val="120000"/>
              </a:lnSpc>
            </a:pPr>
            <a:r>
              <a:rPr kumimoji="1" lang="ja-JP" altLang="en-US" sz="1050" b="1" dirty="0"/>
              <a:t>質問：最近、金塊の密輸事件が多いですが、</a:t>
            </a:r>
          </a:p>
          <a:p>
            <a:pPr>
              <a:lnSpc>
                <a:spcPct val="120000"/>
              </a:lnSpc>
            </a:pPr>
            <a:r>
              <a:rPr kumimoji="1" lang="ja-JP" altLang="en-US" sz="1050" b="1" dirty="0"/>
              <a:t>　　　押収された金塊はその後どうなるのですか？</a:t>
            </a:r>
          </a:p>
          <a:p>
            <a:pPr>
              <a:lnSpc>
                <a:spcPct val="120000"/>
              </a:lnSpc>
            </a:pPr>
            <a:endParaRPr kumimoji="1" lang="ja-JP" altLang="en-US" sz="1050" b="1" dirty="0"/>
          </a:p>
          <a:p>
            <a:pPr>
              <a:lnSpc>
                <a:spcPct val="120000"/>
              </a:lnSpc>
            </a:pPr>
            <a:r>
              <a:rPr kumimoji="1" lang="ja-JP" altLang="en-US" sz="1050" b="1" dirty="0">
                <a:solidFill>
                  <a:schemeClr val="accent1"/>
                </a:solidFill>
              </a:rPr>
              <a:t>回答記事：密輸事件の金塊、押収された後はどうなる？</a:t>
            </a:r>
            <a:r>
              <a:rPr kumimoji="1" lang="en-US" altLang="ja-JP" sz="1050" b="1" dirty="0">
                <a:solidFill>
                  <a:schemeClr val="accent1"/>
                </a:solidFill>
              </a:rPr>
              <a:t>98%</a:t>
            </a:r>
            <a:r>
              <a:rPr kumimoji="1" lang="ja-JP" altLang="en-US" sz="1050" b="1" dirty="0">
                <a:solidFill>
                  <a:schemeClr val="accent1"/>
                </a:solidFill>
              </a:rPr>
              <a:t>は同じ結末だった</a:t>
            </a:r>
          </a:p>
        </p:txBody>
      </p:sp>
      <p:sp>
        <p:nvSpPr>
          <p:cNvPr id="14" name="object 2"/>
          <p:cNvSpPr/>
          <p:nvPr/>
        </p:nvSpPr>
        <p:spPr>
          <a:xfrm>
            <a:off x="4532564" y="2806972"/>
            <a:ext cx="1407102" cy="94543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15" name="object 3"/>
          <p:cNvSpPr/>
          <p:nvPr/>
        </p:nvSpPr>
        <p:spPr>
          <a:xfrm>
            <a:off x="4532575" y="3932423"/>
            <a:ext cx="1407116" cy="94543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16" name="object 4"/>
          <p:cNvSpPr/>
          <p:nvPr/>
        </p:nvSpPr>
        <p:spPr>
          <a:xfrm>
            <a:off x="4532621" y="5057887"/>
            <a:ext cx="1407083" cy="94539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17" name="object 5"/>
          <p:cNvSpPr/>
          <p:nvPr/>
        </p:nvSpPr>
        <p:spPr>
          <a:xfrm>
            <a:off x="7904882" y="3347271"/>
            <a:ext cx="166370" cy="72390"/>
          </a:xfrm>
          <a:custGeom>
            <a:avLst/>
            <a:gdLst/>
            <a:ahLst/>
            <a:cxnLst/>
            <a:rect l="l" t="t" r="r" b="b"/>
            <a:pathLst>
              <a:path w="166370" h="72389">
                <a:moveTo>
                  <a:pt x="166293" y="0"/>
                </a:moveTo>
                <a:lnTo>
                  <a:pt x="0" y="0"/>
                </a:lnTo>
                <a:lnTo>
                  <a:pt x="83146" y="71996"/>
                </a:lnTo>
                <a:lnTo>
                  <a:pt x="166293"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18" name="object 6"/>
          <p:cNvSpPr/>
          <p:nvPr/>
        </p:nvSpPr>
        <p:spPr>
          <a:xfrm>
            <a:off x="7904882" y="4481532"/>
            <a:ext cx="166370" cy="72390"/>
          </a:xfrm>
          <a:custGeom>
            <a:avLst/>
            <a:gdLst/>
            <a:ahLst/>
            <a:cxnLst/>
            <a:rect l="l" t="t" r="r" b="b"/>
            <a:pathLst>
              <a:path w="166370" h="72389">
                <a:moveTo>
                  <a:pt x="166293" y="0"/>
                </a:moveTo>
                <a:lnTo>
                  <a:pt x="0" y="0"/>
                </a:lnTo>
                <a:lnTo>
                  <a:pt x="83146" y="71996"/>
                </a:lnTo>
                <a:lnTo>
                  <a:pt x="166293"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19" name="object 7"/>
          <p:cNvSpPr/>
          <p:nvPr/>
        </p:nvSpPr>
        <p:spPr>
          <a:xfrm>
            <a:off x="7904882" y="5584263"/>
            <a:ext cx="166370" cy="72390"/>
          </a:xfrm>
          <a:custGeom>
            <a:avLst/>
            <a:gdLst/>
            <a:ahLst/>
            <a:cxnLst/>
            <a:rect l="l" t="t" r="r" b="b"/>
            <a:pathLst>
              <a:path w="166370" h="72389">
                <a:moveTo>
                  <a:pt x="166293" y="0"/>
                </a:moveTo>
                <a:lnTo>
                  <a:pt x="0" y="0"/>
                </a:lnTo>
                <a:lnTo>
                  <a:pt x="83146" y="71996"/>
                </a:lnTo>
                <a:lnTo>
                  <a:pt x="166293" y="0"/>
                </a:lnTo>
                <a:close/>
              </a:path>
            </a:pathLst>
          </a:custGeom>
          <a:solidFill>
            <a:srgbClr val="00A8D9"/>
          </a:solid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a:latin typeface="+mn-ea"/>
            </a:endParaRPr>
          </a:p>
        </p:txBody>
      </p:sp>
      <p:sp>
        <p:nvSpPr>
          <p:cNvPr id="20" name="object 8"/>
          <p:cNvSpPr txBox="1">
            <a:spLocks noGrp="1"/>
          </p:cNvSpPr>
          <p:nvPr/>
        </p:nvSpPr>
        <p:spPr>
          <a:xfrm>
            <a:off x="3624433" y="1028973"/>
            <a:ext cx="4943134" cy="393698"/>
          </a:xfrm>
          <a:prstGeom prst="rect">
            <a:avLst/>
          </a:prstGeom>
        </p:spPr>
        <p:txBody>
          <a:bodyPr vert="horz" wrap="square" lIns="0" tIns="16510" rIns="0" bIns="0" rtlCol="0">
            <a:spAutoFit/>
          </a:bodyPr>
          <a:lstStyle>
            <a:lvl1pPr>
              <a:defRPr sz="2450" b="1" i="0">
                <a:solidFill>
                  <a:srgbClr val="00A8D9"/>
                </a:solidFill>
                <a:latin typeface="游ゴシック体 ボールド"/>
                <a:ea typeface="+mj-ea"/>
                <a:cs typeface="游ゴシック体 ボールド"/>
              </a:defRPr>
            </a:lvl1pPr>
          </a:lstStyle>
          <a:p>
            <a:pPr marL="12700" algn="ctr">
              <a:spcBef>
                <a:spcPts val="130"/>
              </a:spcBef>
            </a:pPr>
            <a:r>
              <a:rPr spc="25" dirty="0">
                <a:solidFill>
                  <a:schemeClr val="accent1">
                    <a:lumMod val="75000"/>
                  </a:schemeClr>
                </a:solidFill>
                <a:latin typeface="+mn-ea"/>
                <a:ea typeface="+mn-ea"/>
              </a:rPr>
              <a:t>気になるネタの取材をリクエスト</a:t>
            </a:r>
            <a:r>
              <a:rPr spc="-165" dirty="0">
                <a:solidFill>
                  <a:schemeClr val="accent1">
                    <a:lumMod val="75000"/>
                  </a:schemeClr>
                </a:solidFill>
                <a:latin typeface="+mn-ea"/>
                <a:ea typeface="+mn-ea"/>
              </a:rPr>
              <a:t> </a:t>
            </a:r>
            <a:r>
              <a:rPr spc="5" dirty="0">
                <a:solidFill>
                  <a:schemeClr val="accent1">
                    <a:lumMod val="75000"/>
                  </a:schemeClr>
                </a:solidFill>
                <a:latin typeface="+mn-ea"/>
                <a:ea typeface="+mn-ea"/>
              </a:rPr>
              <a:t>!</a:t>
            </a:r>
          </a:p>
        </p:txBody>
      </p:sp>
      <p:sp>
        <p:nvSpPr>
          <p:cNvPr id="21" name="object 9"/>
          <p:cNvSpPr txBox="1"/>
          <p:nvPr/>
        </p:nvSpPr>
        <p:spPr>
          <a:xfrm>
            <a:off x="1792573" y="1573865"/>
            <a:ext cx="8606855" cy="198772"/>
          </a:xfrm>
          <a:prstGeom prst="rect">
            <a:avLst/>
          </a:prstGeom>
        </p:spPr>
        <p:txBody>
          <a:bodyPr vert="horz" wrap="square" lIns="0" tIns="1397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lgn="ctr">
              <a:spcBef>
                <a:spcPts val="110"/>
              </a:spcBef>
            </a:pPr>
            <a:r>
              <a:rPr sz="1200" b="1" spc="5" dirty="0">
                <a:latin typeface="+mn-ea"/>
                <a:cs typeface="游ゴシック体 ボールド"/>
              </a:rPr>
              <a:t>検索してもわからない、友達に聞いても納得できない。そんな</a:t>
            </a:r>
            <a:r>
              <a:rPr sz="1200" b="1" spc="250" dirty="0">
                <a:latin typeface="+mn-ea"/>
                <a:cs typeface="游ゴシック体 ボールド"/>
              </a:rPr>
              <a:t> </a:t>
            </a:r>
            <a:r>
              <a:rPr sz="1200" b="1" dirty="0">
                <a:latin typeface="+mn-ea"/>
                <a:cs typeface="游ゴシック体 ボールド"/>
              </a:rPr>
              <a:t>“</a:t>
            </a:r>
            <a:r>
              <a:rPr sz="1200" b="1" spc="5" dirty="0">
                <a:latin typeface="+mn-ea"/>
                <a:cs typeface="游ゴシック体 ボールド"/>
              </a:rPr>
              <a:t>気になる</a:t>
            </a:r>
            <a:r>
              <a:rPr sz="1200" b="1" dirty="0">
                <a:latin typeface="+mn-ea"/>
                <a:cs typeface="游ゴシック体 ボールド"/>
              </a:rPr>
              <a:t>”</a:t>
            </a:r>
            <a:r>
              <a:rPr sz="1200" b="1" spc="250" dirty="0">
                <a:latin typeface="+mn-ea"/>
                <a:cs typeface="游ゴシック体 ボールド"/>
              </a:rPr>
              <a:t> </a:t>
            </a:r>
            <a:r>
              <a:rPr sz="1200" b="1" spc="5" dirty="0">
                <a:latin typeface="+mn-ea"/>
                <a:cs typeface="游ゴシック体 ボールド"/>
              </a:rPr>
              <a:t>ことをプロ記者に直接取材リクエストできます。</a:t>
            </a:r>
            <a:endParaRPr sz="1200" b="1" dirty="0">
              <a:latin typeface="+mn-ea"/>
              <a:cs typeface="游ゴシック体 ボールド"/>
            </a:endParaRPr>
          </a:p>
        </p:txBody>
      </p:sp>
      <p:sp>
        <p:nvSpPr>
          <p:cNvPr id="24" name="object 4"/>
          <p:cNvSpPr/>
          <p:nvPr/>
        </p:nvSpPr>
        <p:spPr>
          <a:xfrm>
            <a:off x="1366206" y="2145913"/>
            <a:ext cx="1776653" cy="367200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25" name="object 5"/>
          <p:cNvSpPr/>
          <p:nvPr/>
        </p:nvSpPr>
        <p:spPr>
          <a:xfrm>
            <a:off x="1475527" y="2593931"/>
            <a:ext cx="1557616" cy="277108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28" name="object 8"/>
          <p:cNvSpPr/>
          <p:nvPr/>
        </p:nvSpPr>
        <p:spPr>
          <a:xfrm>
            <a:off x="907515" y="4231616"/>
            <a:ext cx="2990088" cy="2182368"/>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3" name="タイトル 2">
            <a:extLst>
              <a:ext uri="{FF2B5EF4-FFF2-40B4-BE49-F238E27FC236}">
                <a16:creationId xmlns:a16="http://schemas.microsoft.com/office/drawing/2014/main" id="{FE11FA00-1D1D-B5B1-0AAB-619E33A61DD6}"/>
              </a:ext>
            </a:extLst>
          </p:cNvPr>
          <p:cNvSpPr>
            <a:spLocks noGrp="1"/>
          </p:cNvSpPr>
          <p:nvPr>
            <p:ph type="title"/>
          </p:nvPr>
        </p:nvSpPr>
        <p:spPr>
          <a:xfrm>
            <a:off x="3767198" y="118207"/>
            <a:ext cx="5341632" cy="705758"/>
          </a:xfrm>
        </p:spPr>
        <p:txBody>
          <a:bodyPr/>
          <a:lstStyle/>
          <a:p>
            <a:r>
              <a:rPr lang="ja-JP" altLang="en-US" dirty="0"/>
              <a:t>取材リクエスト機能</a:t>
            </a:r>
          </a:p>
        </p:txBody>
      </p:sp>
      <p:sp>
        <p:nvSpPr>
          <p:cNvPr id="4" name="テキスト ボックス 3">
            <a:extLst>
              <a:ext uri="{FF2B5EF4-FFF2-40B4-BE49-F238E27FC236}">
                <a16:creationId xmlns:a16="http://schemas.microsoft.com/office/drawing/2014/main" id="{38B3E9C6-415F-D9D9-0BF9-0DD0907631BE}"/>
              </a:ext>
            </a:extLst>
          </p:cNvPr>
          <p:cNvSpPr txBox="1"/>
          <p:nvPr/>
        </p:nvSpPr>
        <p:spPr>
          <a:xfrm>
            <a:off x="2707195" y="320864"/>
            <a:ext cx="902811" cy="307777"/>
          </a:xfrm>
          <a:prstGeom prst="rect">
            <a:avLst/>
          </a:prstGeom>
          <a:noFill/>
        </p:spPr>
        <p:txBody>
          <a:bodyPr wrap="none" rtlCol="0">
            <a:spAutoFit/>
          </a:bodyPr>
          <a:lstStyle/>
          <a:p>
            <a:r>
              <a:rPr kumimoji="1" lang="ja-JP" altLang="en-US" sz="1400" b="1" dirty="0"/>
              <a:t>の特徴③</a:t>
            </a:r>
          </a:p>
        </p:txBody>
      </p:sp>
      <p:pic>
        <p:nvPicPr>
          <p:cNvPr id="5" name="図 4">
            <a:extLst>
              <a:ext uri="{FF2B5EF4-FFF2-40B4-BE49-F238E27FC236}">
                <a16:creationId xmlns:a16="http://schemas.microsoft.com/office/drawing/2014/main" id="{ABAFD8D6-0524-256E-44A3-19DB281119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5324" y="335421"/>
            <a:ext cx="1060003" cy="216000"/>
          </a:xfrm>
          <a:prstGeom prst="rect">
            <a:avLst/>
          </a:prstGeom>
        </p:spPr>
      </p:pic>
      <p:sp>
        <p:nvSpPr>
          <p:cNvPr id="8" name="テキスト ボックス 7">
            <a:extLst>
              <a:ext uri="{FF2B5EF4-FFF2-40B4-BE49-F238E27FC236}">
                <a16:creationId xmlns:a16="http://schemas.microsoft.com/office/drawing/2014/main" id="{1259475C-0E57-1DBE-612A-6A9A3823193C}"/>
              </a:ext>
            </a:extLst>
          </p:cNvPr>
          <p:cNvSpPr txBox="1"/>
          <p:nvPr/>
        </p:nvSpPr>
        <p:spPr>
          <a:xfrm>
            <a:off x="5134220" y="2276483"/>
            <a:ext cx="5275803" cy="369332"/>
          </a:xfrm>
          <a:prstGeom prst="rect">
            <a:avLst/>
          </a:prstGeom>
          <a:noFill/>
        </p:spPr>
        <p:txBody>
          <a:bodyPr wrap="none" rtlCol="0">
            <a:spAutoFit/>
          </a:bodyPr>
          <a:lstStyle/>
          <a:p>
            <a:r>
              <a:rPr kumimoji="1" lang="ja-JP" altLang="en-US" sz="1400" b="1" dirty="0"/>
              <a:t>過去にはこんな記事が </a:t>
            </a:r>
            <a:r>
              <a:rPr kumimoji="1" lang="en-US" altLang="ja-JP" sz="1400" b="1" dirty="0"/>
              <a:t>!</a:t>
            </a:r>
            <a:r>
              <a:rPr kumimoji="1" lang="ja-JP" altLang="en-US" sz="1400" b="1" dirty="0"/>
              <a:t>　</a:t>
            </a:r>
            <a:r>
              <a:rPr kumimoji="1" lang="ja-JP" altLang="en-US" b="1" dirty="0">
                <a:solidFill>
                  <a:schemeClr val="accent1">
                    <a:lumMod val="75000"/>
                  </a:schemeClr>
                </a:solidFill>
              </a:rPr>
              <a:t>取材リクエスト記事のご紹介</a:t>
            </a:r>
          </a:p>
        </p:txBody>
      </p:sp>
      <p:sp>
        <p:nvSpPr>
          <p:cNvPr id="2" name="スライド番号プレースホルダー 1">
            <a:extLst>
              <a:ext uri="{FF2B5EF4-FFF2-40B4-BE49-F238E27FC236}">
                <a16:creationId xmlns:a16="http://schemas.microsoft.com/office/drawing/2014/main" id="{6D232043-B7D0-104F-86DC-624483C2407D}"/>
              </a:ext>
            </a:extLst>
          </p:cNvPr>
          <p:cNvSpPr>
            <a:spLocks noGrp="1"/>
          </p:cNvSpPr>
          <p:nvPr>
            <p:ph type="sldNum" sz="quarter" idx="7"/>
          </p:nvPr>
        </p:nvSpPr>
        <p:spPr/>
        <p:txBody>
          <a:bodyPr/>
          <a:lstStyle/>
          <a:p>
            <a:fld id="{B6F15528-21DE-4FAA-801E-634DDDAF4B2B}" type="slidenum">
              <a:rPr lang="en-US" altLang="ja-JP" smtClean="0"/>
              <a:pPr/>
              <a:t>7</a:t>
            </a:fld>
            <a:endParaRPr lang="en-US" altLang="ja-JP" dirty="0"/>
          </a:p>
        </p:txBody>
      </p:sp>
    </p:spTree>
    <p:extLst>
      <p:ext uri="{BB962C8B-B14F-4D97-AF65-F5344CB8AC3E}">
        <p14:creationId xmlns:p14="http://schemas.microsoft.com/office/powerpoint/2010/main" val="10448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
          <p:cNvSpPr/>
          <p:nvPr/>
        </p:nvSpPr>
        <p:spPr>
          <a:xfrm>
            <a:off x="9829474" y="4318001"/>
            <a:ext cx="1814856" cy="2540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3" name="タイトル 2">
            <a:extLst>
              <a:ext uri="{FF2B5EF4-FFF2-40B4-BE49-F238E27FC236}">
                <a16:creationId xmlns:a16="http://schemas.microsoft.com/office/drawing/2014/main" id="{12561C25-CF09-E2CE-0ACC-DAF3ACA65B8F}"/>
              </a:ext>
            </a:extLst>
          </p:cNvPr>
          <p:cNvSpPr>
            <a:spLocks noGrp="1"/>
          </p:cNvSpPr>
          <p:nvPr>
            <p:ph type="title"/>
          </p:nvPr>
        </p:nvSpPr>
        <p:spPr/>
        <p:txBody>
          <a:bodyPr/>
          <a:lstStyle/>
          <a:p>
            <a:r>
              <a:rPr lang="ja-JP" altLang="en-US" dirty="0"/>
              <a:t>他社メディアに、よく取り上げられる“ </a:t>
            </a:r>
            <a:r>
              <a:rPr lang="en-US" altLang="ja-JP" sz="2400" spc="0" dirty="0">
                <a:latin typeface="Arial" panose="020B0604020202020204" pitchFamily="34" charset="0"/>
                <a:cs typeface="Arial" panose="020B0604020202020204" pitchFamily="34" charset="0"/>
              </a:rPr>
              <a:t>withnews </a:t>
            </a:r>
            <a:r>
              <a:rPr lang="ja-JP" altLang="en-US" dirty="0"/>
              <a:t>”</a:t>
            </a:r>
          </a:p>
        </p:txBody>
      </p:sp>
      <p:sp>
        <p:nvSpPr>
          <p:cNvPr id="2" name="正方形/長方形 1"/>
          <p:cNvSpPr/>
          <p:nvPr/>
        </p:nvSpPr>
        <p:spPr>
          <a:xfrm>
            <a:off x="487009" y="1161394"/>
            <a:ext cx="2867543" cy="868952"/>
          </a:xfrm>
          <a:prstGeom prst="rect">
            <a:avLst/>
          </a:prstGeom>
          <a:solidFill>
            <a:schemeClr val="bg1"/>
          </a:solidFill>
        </p:spPr>
        <p:txBody>
          <a:bodyPr wrap="square" lIns="0" tIns="0" rIns="0" bIns="0" rtlCol="0" anchor="ctr"/>
          <a:lstStyle/>
          <a:p>
            <a:pPr algn="ctr"/>
            <a:endParaRPr lang="ja-JP" altLang="en-US">
              <a:latin typeface="+mn-ea"/>
            </a:endParaRPr>
          </a:p>
        </p:txBody>
      </p:sp>
      <p:sp>
        <p:nvSpPr>
          <p:cNvPr id="29" name="bk object 16"/>
          <p:cNvSpPr/>
          <p:nvPr/>
        </p:nvSpPr>
        <p:spPr>
          <a:xfrm>
            <a:off x="7122333" y="2059424"/>
            <a:ext cx="2627712" cy="447684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3" name="object 3"/>
          <p:cNvSpPr/>
          <p:nvPr/>
        </p:nvSpPr>
        <p:spPr>
          <a:xfrm>
            <a:off x="840746" y="2059428"/>
            <a:ext cx="2165052" cy="447475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4" name="object 4"/>
          <p:cNvSpPr/>
          <p:nvPr/>
        </p:nvSpPr>
        <p:spPr>
          <a:xfrm>
            <a:off x="4025154" y="2059428"/>
            <a:ext cx="2165067" cy="447475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6" name="object 6"/>
          <p:cNvSpPr/>
          <p:nvPr/>
        </p:nvSpPr>
        <p:spPr>
          <a:xfrm>
            <a:off x="7878628" y="3152902"/>
            <a:ext cx="1114836" cy="133636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7" name="object 7"/>
          <p:cNvSpPr/>
          <p:nvPr/>
        </p:nvSpPr>
        <p:spPr>
          <a:xfrm>
            <a:off x="7384689" y="4403673"/>
            <a:ext cx="2176508" cy="947244"/>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8" name="object 8"/>
          <p:cNvSpPr/>
          <p:nvPr/>
        </p:nvSpPr>
        <p:spPr>
          <a:xfrm>
            <a:off x="7906869" y="5278895"/>
            <a:ext cx="1132154" cy="1132149"/>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sp>
        <p:nvSpPr>
          <p:cNvPr id="19" name="object 9"/>
          <p:cNvSpPr txBox="1"/>
          <p:nvPr/>
        </p:nvSpPr>
        <p:spPr>
          <a:xfrm>
            <a:off x="7642474" y="1462455"/>
            <a:ext cx="1466357" cy="230190"/>
          </a:xfrm>
          <a:prstGeom prst="rect">
            <a:avLst/>
          </a:prstGeom>
        </p:spPr>
        <p:txBody>
          <a:bodyPr vert="horz" wrap="square" lIns="0" tIns="14604" rIns="0" bIns="0" rtlCol="0">
            <a:spAutoFit/>
          </a:bodyPr>
          <a:lstStyle/>
          <a:p>
            <a:pPr marL="12700" algn="ctr">
              <a:spcBef>
                <a:spcPts val="114"/>
              </a:spcBef>
            </a:pPr>
            <a:r>
              <a:rPr sz="1400" b="1" spc="10" dirty="0">
                <a:latin typeface="+mn-ea"/>
                <a:cs typeface="游ゴシック体 ボールド"/>
              </a:rPr>
              <a:t>その他メディア</a:t>
            </a:r>
            <a:endParaRPr sz="1400" b="1" dirty="0">
              <a:latin typeface="+mn-ea"/>
              <a:cs typeface="游ゴシック体 ボールド"/>
            </a:endParaRPr>
          </a:p>
        </p:txBody>
      </p:sp>
      <p:sp>
        <p:nvSpPr>
          <p:cNvPr id="20" name="object 10"/>
          <p:cNvSpPr/>
          <p:nvPr/>
        </p:nvSpPr>
        <p:spPr>
          <a:xfrm>
            <a:off x="974027" y="2605406"/>
            <a:ext cx="1898125" cy="3350773"/>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21" name="object 11"/>
          <p:cNvSpPr/>
          <p:nvPr/>
        </p:nvSpPr>
        <p:spPr>
          <a:xfrm>
            <a:off x="777847" y="1440292"/>
            <a:ext cx="2271425" cy="37794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22" name="object 12"/>
          <p:cNvSpPr/>
          <p:nvPr/>
        </p:nvSpPr>
        <p:spPr>
          <a:xfrm>
            <a:off x="4158408" y="2625860"/>
            <a:ext cx="1898102" cy="3356424"/>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mn-ea"/>
            </a:endParaRPr>
          </a:p>
        </p:txBody>
      </p:sp>
      <p:sp>
        <p:nvSpPr>
          <p:cNvPr id="24" name="object 15"/>
          <p:cNvSpPr/>
          <p:nvPr/>
        </p:nvSpPr>
        <p:spPr>
          <a:xfrm>
            <a:off x="7302515" y="2427038"/>
            <a:ext cx="2257539" cy="625877"/>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mn-ea"/>
            </a:endParaRPr>
          </a:p>
        </p:txBody>
      </p:sp>
      <p:pic>
        <p:nvPicPr>
          <p:cNvPr id="6" name="図 5">
            <a:extLst>
              <a:ext uri="{FF2B5EF4-FFF2-40B4-BE49-F238E27FC236}">
                <a16:creationId xmlns:a16="http://schemas.microsoft.com/office/drawing/2014/main" id="{251EBF3A-CBC4-58BE-526B-DFCCAF19106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25154" y="1421825"/>
            <a:ext cx="2031356" cy="317063"/>
          </a:xfrm>
          <a:prstGeom prst="rect">
            <a:avLst/>
          </a:prstGeom>
        </p:spPr>
      </p:pic>
      <p:sp>
        <p:nvSpPr>
          <p:cNvPr id="7" name="object 5">
            <a:extLst>
              <a:ext uri="{FF2B5EF4-FFF2-40B4-BE49-F238E27FC236}">
                <a16:creationId xmlns:a16="http://schemas.microsoft.com/office/drawing/2014/main" id="{C8150526-C2EA-65A2-99B0-5B5459B36B0A}"/>
              </a:ext>
            </a:extLst>
          </p:cNvPr>
          <p:cNvSpPr txBox="1"/>
          <p:nvPr/>
        </p:nvSpPr>
        <p:spPr>
          <a:xfrm>
            <a:off x="1715324" y="838522"/>
            <a:ext cx="8388802" cy="232115"/>
          </a:xfrm>
          <a:prstGeom prst="rect">
            <a:avLst/>
          </a:prstGeom>
        </p:spPr>
        <p:txBody>
          <a:bodyPr vert="horz" wrap="square" lIns="0" tIns="1651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L="12700">
              <a:spcBef>
                <a:spcPts val="130"/>
              </a:spcBef>
            </a:pPr>
            <a:r>
              <a:rPr lang="ja-JP" altLang="en-US" sz="1400" b="1" spc="15" dirty="0">
                <a:latin typeface="+mn-ea"/>
                <a:cs typeface="游ゴシック体 ボールド"/>
              </a:rPr>
              <a:t>他メディアにも記事提供を実施しており、多方面で様々なメディアのユーザーに読まれております。</a:t>
            </a:r>
          </a:p>
        </p:txBody>
      </p:sp>
      <p:sp>
        <p:nvSpPr>
          <p:cNvPr id="5" name="スライド番号プレースホルダー 4">
            <a:extLst>
              <a:ext uri="{FF2B5EF4-FFF2-40B4-BE49-F238E27FC236}">
                <a16:creationId xmlns:a16="http://schemas.microsoft.com/office/drawing/2014/main" id="{8EFEDB6B-B097-B145-A14E-2A70B99A444B}"/>
              </a:ext>
            </a:extLst>
          </p:cNvPr>
          <p:cNvSpPr>
            <a:spLocks noGrp="1"/>
          </p:cNvSpPr>
          <p:nvPr>
            <p:ph type="sldNum" sz="quarter" idx="7"/>
          </p:nvPr>
        </p:nvSpPr>
        <p:spPr/>
        <p:txBody>
          <a:bodyPr/>
          <a:lstStyle/>
          <a:p>
            <a:fld id="{B6F15528-21DE-4FAA-801E-634DDDAF4B2B}" type="slidenum">
              <a:rPr lang="en-US" altLang="ja-JP" smtClean="0"/>
              <a:pPr/>
              <a:t>8</a:t>
            </a:fld>
            <a:endParaRPr lang="en-US" altLang="ja-JP" dirty="0"/>
          </a:p>
        </p:txBody>
      </p:sp>
    </p:spTree>
    <p:extLst>
      <p:ext uri="{BB962C8B-B14F-4D97-AF65-F5344CB8AC3E}">
        <p14:creationId xmlns:p14="http://schemas.microsoft.com/office/powerpoint/2010/main" val="2981078043"/>
      </p:ext>
    </p:extLst>
  </p:cSld>
  <p:clrMapOvr>
    <a:masterClrMapping/>
  </p:clrMapOvr>
</p:sld>
</file>

<file path=ppt/theme/theme1.xml><?xml version="1.0" encoding="utf-8"?>
<a:theme xmlns:a="http://schemas.openxmlformats.org/drawingml/2006/main" name="Office Theme">
  <a:themeElements>
    <a:clrScheme name="ユーザー定義 153">
      <a:dk1>
        <a:sysClr val="windowText" lastClr="000000"/>
      </a:dk1>
      <a:lt1>
        <a:sysClr val="window" lastClr="FFFFFF"/>
      </a:lt1>
      <a:dk2>
        <a:srgbClr val="7F7F7F"/>
      </a:dk2>
      <a:lt2>
        <a:srgbClr val="F3F3F3"/>
      </a:lt2>
      <a:accent1>
        <a:srgbClr val="00C0FF"/>
      </a:accent1>
      <a:accent2>
        <a:srgbClr val="00277F"/>
      </a:accent2>
      <a:accent3>
        <a:srgbClr val="EF9CB4"/>
      </a:accent3>
      <a:accent4>
        <a:srgbClr val="CCECFF"/>
      </a:accent4>
      <a:accent5>
        <a:srgbClr val="F5D501"/>
      </a:accent5>
      <a:accent6>
        <a:srgbClr val="92D050"/>
      </a:accent6>
      <a:hlink>
        <a:srgbClr val="0000FF"/>
      </a:hlink>
      <a:folHlink>
        <a:srgbClr val="800080"/>
      </a:folHlink>
    </a:clrScheme>
    <a:fontScheme name="ユーザー定義 53">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4B4B4"/>
        </a:solidFill>
      </a:spPr>
      <a:bodyPr wrap="square" lIns="0" tIns="0" rIns="0" bIns="0" rtlCol="0"/>
      <a:lstStyle>
        <a:defPPr>
          <a:defRPr/>
        </a:defPPr>
      </a:lstStyle>
    </a:sp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5128</TotalTime>
  <Words>5726</Words>
  <Application>Microsoft Office PowerPoint</Application>
  <PresentationFormat>ワイド画面</PresentationFormat>
  <Paragraphs>851</Paragraphs>
  <Slides>36</Slides>
  <Notes>14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36</vt:i4>
      </vt:variant>
    </vt:vector>
  </HeadingPairs>
  <TitlesOfParts>
    <vt:vector size="45" baseType="lpstr">
      <vt:lpstr>YuGothic</vt:lpstr>
      <vt:lpstr>游ゴシック</vt:lpstr>
      <vt:lpstr>游ゴシック</vt:lpstr>
      <vt:lpstr>游ゴシック Medium</vt:lpstr>
      <vt:lpstr>Arial</vt:lpstr>
      <vt:lpstr>Calibri</vt:lpstr>
      <vt:lpstr>Times New Roman</vt:lpstr>
      <vt:lpstr>Wingdings</vt:lpstr>
      <vt:lpstr>Office Theme</vt:lpstr>
      <vt:lpstr>PowerPoint プレゼンテーション</vt:lpstr>
      <vt:lpstr>PowerPoint プレゼンテーション</vt:lpstr>
      <vt:lpstr>「専門的な知見」による「フカボリ取材」で   SNSで思わずシェアをしたくなるような記事を量産！</vt:lpstr>
      <vt:lpstr>書籍化できるほどの記事のクオリティ このあとも続々書籍化を予定しています！</vt:lpstr>
      <vt:lpstr>人気芸人・アナを起用したTwitterレギュラーライブプログラムも</vt:lpstr>
      <vt:lpstr>取材による質の高い記事</vt:lpstr>
      <vt:lpstr>日本全国に広がる取材網</vt:lpstr>
      <vt:lpstr>取材リクエスト機能</vt:lpstr>
      <vt:lpstr>他社メディアに、よく取り上げられる“ withnews ”</vt:lpstr>
      <vt:lpstr>スマホで読みやすい記事づくり</vt:lpstr>
      <vt:lpstr>気になるネタを見に、 毎月400万人以上のユーザーが訪れる!</vt:lpstr>
      <vt:lpstr>30代が、スマホでよく見に来るメディア</vt:lpstr>
      <vt:lpstr>PowerPoint プレゼンテーション</vt:lpstr>
      <vt:lpstr>読まれるネイティブアドタイアップの３要素</vt:lpstr>
      <vt:lpstr>読まれる３要素と 呼応する　　　　　　　 のネイティブアドタイアップ</vt:lpstr>
      <vt:lpstr>読まれるネイティブアドタイアップの３要素</vt:lpstr>
      <vt:lpstr>読み応えがあり、おもしろい｜フカボリ取材事例</vt:lpstr>
      <vt:lpstr>読み応えがあり、おもしろい｜著名人・有名ライターの起用</vt:lpstr>
      <vt:lpstr>読み応えがあり、おもしろい｜新聞広告と連携した企画</vt:lpstr>
      <vt:lpstr>スポンサードコンテンツ事例</vt:lpstr>
      <vt:lpstr>広告プラン一覧</vt:lpstr>
      <vt:lpstr>スポンサードコンテンツ G180万円＋制作費N20万円プラン</vt:lpstr>
      <vt:lpstr>有名ライター スポンサードコンテンツ G250万円＋制作費N50万円プラン</vt:lpstr>
      <vt:lpstr>PowerPoint プレゼンテーション</vt:lpstr>
      <vt:lpstr>スポンサードコンテンツ＜オプション | 二次利用 二次利用</vt:lpstr>
      <vt:lpstr>スポンサードコンテンツ＜オプション | ブースト ブースト</vt:lpstr>
      <vt:lpstr>スポンサードコンテンツ＜オプション | ブースト 【朝日新聞社限定メニュー】Twitterスポンサーシップブースト</vt:lpstr>
      <vt:lpstr>スポンサードコンテンツ＜オプション | ブースト 【朝日新聞社限定メニュー】News Suiteアプリプッシュブースト</vt:lpstr>
      <vt:lpstr>スポンサードコンテンツ＜オプション | 他媒体掲載 【朝日新聞デジタル アカウント】LINEダイジェストスポット</vt:lpstr>
      <vt:lpstr>スポンサードコンテンツ＜オプション | 他媒体掲載 Yahoo!ニュース スポンサードコンテンツ</vt:lpstr>
      <vt:lpstr>スポンサードコンテンツ＜オプション | 記事表現の変更 チャチャットニュース</vt:lpstr>
      <vt:lpstr>【バナー純広①】 フォトギャラリー レクタングル広告</vt:lpstr>
      <vt:lpstr>【バナー純広②】 スマホCPCレクタングル広告</vt:lpstr>
      <vt:lpstr>【バナー純広③】 Ａｌｌレクタングル広告</vt:lpstr>
      <vt:lpstr>スポンサードコンテンツのスケジュールイメージ</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withnews媒体資料</dc:title>
  <dc:creator>朝日新聞社</dc:creator>
  <cp:lastModifiedBy>杉本　朋之</cp:lastModifiedBy>
  <cp:revision>383</cp:revision>
  <cp:lastPrinted>2019-11-29T02:18:24Z</cp:lastPrinted>
  <dcterms:created xsi:type="dcterms:W3CDTF">2018-01-10T03:29:02Z</dcterms:created>
  <dcterms:modified xsi:type="dcterms:W3CDTF">2022-12-08T11:02:16Z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2018-01-10T00:00:00Z</vt:filetime>
  </property>
  <property fmtid="{D5CDD505-2E9C-101B-9397-08002B2CF9AE}" pid="3" name="Creator">
    <vt:lpwstr>Adobe Illustrator CS6 (Macintosh)</vt:lpwstr>
  </property>
  <property fmtid="{D5CDD505-2E9C-101B-9397-08002B2CF9AE}" pid="4" name="LastSaved">
    <vt:filetime>2018-01-10T00:00:00Z</vt:filetime>
  </property>
</Properties>
</file>